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6"/>
  </p:notesMasterIdLst>
  <p:sldIdLst>
    <p:sldId id="256" r:id="rId2"/>
    <p:sldId id="257" r:id="rId3"/>
    <p:sldId id="260" r:id="rId4"/>
    <p:sldId id="261" r:id="rId5"/>
    <p:sldId id="262" r:id="rId6"/>
    <p:sldId id="263" r:id="rId7"/>
    <p:sldId id="264" r:id="rId8"/>
    <p:sldId id="265" r:id="rId9"/>
    <p:sldId id="266" r:id="rId10"/>
    <p:sldId id="267" r:id="rId11"/>
    <p:sldId id="268" r:id="rId12"/>
    <p:sldId id="269" r:id="rId13"/>
    <p:sldId id="271" r:id="rId14"/>
    <p:sldId id="272" r:id="rId15"/>
    <p:sldId id="273" r:id="rId16"/>
    <p:sldId id="274" r:id="rId17"/>
    <p:sldId id="276" r:id="rId18"/>
    <p:sldId id="275" r:id="rId19"/>
    <p:sldId id="278" r:id="rId20"/>
    <p:sldId id="279" r:id="rId21"/>
    <p:sldId id="280" r:id="rId22"/>
    <p:sldId id="281" r:id="rId23"/>
    <p:sldId id="282" r:id="rId24"/>
    <p:sldId id="283" r:id="rId25"/>
    <p:sldId id="284" r:id="rId26"/>
    <p:sldId id="285" r:id="rId27"/>
    <p:sldId id="286" r:id="rId28"/>
    <p:sldId id="287"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 id="334" r:id="rId75"/>
    <p:sldId id="335" r:id="rId76"/>
    <p:sldId id="336" r:id="rId77"/>
    <p:sldId id="337" r:id="rId78"/>
    <p:sldId id="338" r:id="rId79"/>
    <p:sldId id="339"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 id="353" r:id="rId94"/>
    <p:sldId id="354" r:id="rId95"/>
    <p:sldId id="355" r:id="rId96"/>
    <p:sldId id="356" r:id="rId97"/>
    <p:sldId id="357" r:id="rId98"/>
    <p:sldId id="358" r:id="rId99"/>
    <p:sldId id="359" r:id="rId100"/>
    <p:sldId id="360" r:id="rId101"/>
    <p:sldId id="361" r:id="rId102"/>
    <p:sldId id="362" r:id="rId103"/>
    <p:sldId id="363" r:id="rId104"/>
    <p:sldId id="364" r:id="rId105"/>
    <p:sldId id="365" r:id="rId106"/>
    <p:sldId id="366" r:id="rId107"/>
    <p:sldId id="367" r:id="rId108"/>
    <p:sldId id="368" r:id="rId109"/>
    <p:sldId id="369" r:id="rId110"/>
    <p:sldId id="370" r:id="rId111"/>
    <p:sldId id="371" r:id="rId112"/>
    <p:sldId id="372" r:id="rId113"/>
    <p:sldId id="373" r:id="rId114"/>
    <p:sldId id="374" r:id="rId115"/>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ina" initials="M" lastIdx="1" clrIdx="0">
    <p:extLst>
      <p:ext uri="{19B8F6BF-5375-455C-9EA6-DF929625EA0E}">
        <p15:presenceInfo xmlns:p15="http://schemas.microsoft.com/office/powerpoint/2012/main" userId="Marin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80593" autoAdjust="0"/>
  </p:normalViewPr>
  <p:slideViewPr>
    <p:cSldViewPr snapToGrid="0">
      <p:cViewPr varScale="1">
        <p:scale>
          <a:sx n="69" d="100"/>
          <a:sy n="69" d="100"/>
        </p:scale>
        <p:origin x="64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commentAuthors" Target="commentAuthor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BAB0D2-09D6-4140-A8C1-5F9569B9E718}" type="datetimeFigureOut">
              <a:rPr lang="es-ES" smtClean="0"/>
              <a:t>09/01/2024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53DBCC-2E8E-4788-9E62-91FCE6807D97}" type="slidenum">
              <a:rPr lang="es-ES" smtClean="0"/>
              <a:t>‹Nº›</a:t>
            </a:fld>
            <a:endParaRPr lang="es-ES"/>
          </a:p>
        </p:txBody>
      </p:sp>
    </p:spTree>
    <p:extLst>
      <p:ext uri="{BB962C8B-B14F-4D97-AF65-F5344CB8AC3E}">
        <p14:creationId xmlns:p14="http://schemas.microsoft.com/office/powerpoint/2010/main" val="32974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1</a:t>
            </a:fld>
            <a:endParaRPr lang="es-ES"/>
          </a:p>
        </p:txBody>
      </p:sp>
    </p:spTree>
    <p:extLst>
      <p:ext uri="{BB962C8B-B14F-4D97-AF65-F5344CB8AC3E}">
        <p14:creationId xmlns:p14="http://schemas.microsoft.com/office/powerpoint/2010/main" val="5883089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20</a:t>
            </a:fld>
            <a:endParaRPr lang="es-ES"/>
          </a:p>
        </p:txBody>
      </p:sp>
    </p:spTree>
    <p:extLst>
      <p:ext uri="{BB962C8B-B14F-4D97-AF65-F5344CB8AC3E}">
        <p14:creationId xmlns:p14="http://schemas.microsoft.com/office/powerpoint/2010/main" val="3092822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Vimos conceptos muy importantes que vamos a usar en este módulo.</a:t>
            </a:r>
          </a:p>
        </p:txBody>
      </p:sp>
      <p:sp>
        <p:nvSpPr>
          <p:cNvPr id="4" name="Marcador de número de diapositiva 3"/>
          <p:cNvSpPr>
            <a:spLocks noGrp="1"/>
          </p:cNvSpPr>
          <p:nvPr>
            <p:ph type="sldNum" sz="quarter" idx="5"/>
          </p:nvPr>
        </p:nvSpPr>
        <p:spPr/>
        <p:txBody>
          <a:bodyPr/>
          <a:lstStyle/>
          <a:p>
            <a:fld id="{FF53DBCC-2E8E-4788-9E62-91FCE6807D97}" type="slidenum">
              <a:rPr lang="es-ES" smtClean="0"/>
              <a:t>23</a:t>
            </a:fld>
            <a:endParaRPr lang="es-ES"/>
          </a:p>
        </p:txBody>
      </p:sp>
    </p:spTree>
    <p:extLst>
      <p:ext uri="{BB962C8B-B14F-4D97-AF65-F5344CB8AC3E}">
        <p14:creationId xmlns:p14="http://schemas.microsoft.com/office/powerpoint/2010/main" val="4112775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25</a:t>
            </a:fld>
            <a:endParaRPr lang="es-ES"/>
          </a:p>
        </p:txBody>
      </p:sp>
    </p:spTree>
    <p:extLst>
      <p:ext uri="{BB962C8B-B14F-4D97-AF65-F5344CB8AC3E}">
        <p14:creationId xmlns:p14="http://schemas.microsoft.com/office/powerpoint/2010/main" val="2113717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26</a:t>
            </a:fld>
            <a:endParaRPr lang="es-ES"/>
          </a:p>
        </p:txBody>
      </p:sp>
    </p:spTree>
    <p:extLst>
      <p:ext uri="{BB962C8B-B14F-4D97-AF65-F5344CB8AC3E}">
        <p14:creationId xmlns:p14="http://schemas.microsoft.com/office/powerpoint/2010/main" val="16031752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28</a:t>
            </a:fld>
            <a:endParaRPr lang="es-ES"/>
          </a:p>
        </p:txBody>
      </p:sp>
    </p:spTree>
    <p:extLst>
      <p:ext uri="{BB962C8B-B14F-4D97-AF65-F5344CB8AC3E}">
        <p14:creationId xmlns:p14="http://schemas.microsoft.com/office/powerpoint/2010/main" val="2253178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Se recomienda descargar la versión  estable(Long </a:t>
            </a:r>
            <a:r>
              <a:rPr lang="es-ES" dirty="0" err="1"/>
              <a:t>Term</a:t>
            </a:r>
            <a:r>
              <a:rPr lang="es-ES" dirty="0"/>
              <a:t> </a:t>
            </a:r>
            <a:r>
              <a:rPr lang="es-ES" dirty="0" err="1"/>
              <a:t>Support</a:t>
            </a:r>
            <a:r>
              <a:rPr lang="es-ES" dirty="0"/>
              <a:t>)</a:t>
            </a:r>
          </a:p>
          <a:p>
            <a:r>
              <a:rPr lang="es-ES" dirty="0"/>
              <a:t>La versión actual se emplea solamente para probar las nuevas características , no se recomienda para utilizar en producción.</a:t>
            </a:r>
          </a:p>
          <a:p>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29</a:t>
            </a:fld>
            <a:endParaRPr lang="es-ES"/>
          </a:p>
        </p:txBody>
      </p:sp>
    </p:spTree>
    <p:extLst>
      <p:ext uri="{BB962C8B-B14F-4D97-AF65-F5344CB8AC3E}">
        <p14:creationId xmlns:p14="http://schemas.microsoft.com/office/powerpoint/2010/main" val="1229820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Nosotros</a:t>
            </a:r>
            <a:r>
              <a:rPr lang="en-US" dirty="0"/>
              <a:t> no </a:t>
            </a:r>
            <a:r>
              <a:rPr lang="en-US" dirty="0" err="1"/>
              <a:t>vamos</a:t>
            </a:r>
            <a:r>
              <a:rPr lang="en-US" dirty="0"/>
              <a:t> a usar REPL </a:t>
            </a:r>
            <a:r>
              <a:rPr lang="en-US" dirty="0" err="1"/>
              <a:t>durante</a:t>
            </a:r>
            <a:r>
              <a:rPr lang="en-US" dirty="0"/>
              <a:t> </a:t>
            </a:r>
            <a:r>
              <a:rPr lang="en-US" dirty="0" err="1"/>
              <a:t>el</a:t>
            </a:r>
            <a:r>
              <a:rPr lang="en-US" dirty="0"/>
              <a:t> </a:t>
            </a:r>
            <a:r>
              <a:rPr lang="en-US" dirty="0" err="1"/>
              <a:t>curso</a:t>
            </a:r>
            <a:r>
              <a:rPr lang="en-US" dirty="0"/>
              <a:t> </a:t>
            </a:r>
            <a:r>
              <a:rPr lang="en-US" dirty="0" err="1"/>
              <a:t>pero</a:t>
            </a:r>
            <a:r>
              <a:rPr lang="en-US" dirty="0"/>
              <a:t> es </a:t>
            </a:r>
            <a:r>
              <a:rPr lang="en-US" dirty="0" err="1"/>
              <a:t>una</a:t>
            </a:r>
            <a:r>
              <a:rPr lang="en-US" dirty="0"/>
              <a:t> </a:t>
            </a:r>
            <a:r>
              <a:rPr lang="en-US" dirty="0" err="1"/>
              <a:t>herramienta</a:t>
            </a:r>
            <a:r>
              <a:rPr lang="en-US" dirty="0"/>
              <a:t> </a:t>
            </a:r>
            <a:r>
              <a:rPr lang="en-US" dirty="0" err="1"/>
              <a:t>muy</a:t>
            </a:r>
            <a:r>
              <a:rPr lang="en-US" dirty="0"/>
              <a:t> </a:t>
            </a:r>
            <a:r>
              <a:rPr lang="es-ES" dirty="0"/>
              <a:t>ú</a:t>
            </a:r>
            <a:r>
              <a:rPr lang="en-US" dirty="0" err="1"/>
              <a:t>til</a:t>
            </a:r>
            <a:r>
              <a:rPr lang="en-US" dirty="0"/>
              <a:t> </a:t>
            </a:r>
            <a:r>
              <a:rPr lang="en-US" dirty="0" err="1"/>
              <a:t>si</a:t>
            </a:r>
            <a:r>
              <a:rPr lang="en-US" dirty="0"/>
              <a:t> </a:t>
            </a:r>
            <a:r>
              <a:rPr lang="en-US" dirty="0" err="1"/>
              <a:t>quieres</a:t>
            </a:r>
            <a:r>
              <a:rPr lang="en-US" dirty="0"/>
              <a:t> </a:t>
            </a:r>
            <a:r>
              <a:rPr lang="en-US" dirty="0" err="1"/>
              <a:t>experimentar</a:t>
            </a:r>
            <a:r>
              <a:rPr lang="en-US" dirty="0"/>
              <a:t> </a:t>
            </a:r>
            <a:r>
              <a:rPr lang="en-US" dirty="0" err="1"/>
              <a:t>cosas</a:t>
            </a:r>
            <a:r>
              <a:rPr lang="en-US" dirty="0"/>
              <a:t> que </a:t>
            </a:r>
            <a:r>
              <a:rPr lang="en-US" dirty="0" err="1"/>
              <a:t>aprendas</a:t>
            </a:r>
            <a:r>
              <a:rPr lang="en-US" dirty="0"/>
              <a:t> </a:t>
            </a:r>
            <a:r>
              <a:rPr lang="en-US" dirty="0" err="1"/>
              <a:t>en</a:t>
            </a:r>
            <a:r>
              <a:rPr lang="en-US" dirty="0"/>
              <a:t> node.js.</a:t>
            </a:r>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33</a:t>
            </a:fld>
            <a:endParaRPr lang="es-ES"/>
          </a:p>
        </p:txBody>
      </p:sp>
    </p:spTree>
    <p:extLst>
      <p:ext uri="{BB962C8B-B14F-4D97-AF65-F5344CB8AC3E}">
        <p14:creationId xmlns:p14="http://schemas.microsoft.com/office/powerpoint/2010/main" val="36596073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41</a:t>
            </a:fld>
            <a:endParaRPr lang="es-ES"/>
          </a:p>
        </p:txBody>
      </p:sp>
    </p:spTree>
    <p:extLst>
      <p:ext uri="{BB962C8B-B14F-4D97-AF65-F5344CB8AC3E}">
        <p14:creationId xmlns:p14="http://schemas.microsoft.com/office/powerpoint/2010/main" val="2405362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44</a:t>
            </a:fld>
            <a:endParaRPr lang="es-ES"/>
          </a:p>
        </p:txBody>
      </p:sp>
    </p:spTree>
    <p:extLst>
      <p:ext uri="{BB962C8B-B14F-4D97-AF65-F5344CB8AC3E}">
        <p14:creationId xmlns:p14="http://schemas.microsoft.com/office/powerpoint/2010/main" val="38418455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53</a:t>
            </a:fld>
            <a:endParaRPr lang="es-ES"/>
          </a:p>
        </p:txBody>
      </p:sp>
    </p:spTree>
    <p:extLst>
      <p:ext uri="{BB962C8B-B14F-4D97-AF65-F5344CB8AC3E}">
        <p14:creationId xmlns:p14="http://schemas.microsoft.com/office/powerpoint/2010/main" val="2017677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Ejemplo: si tenemos una aplicación y esa aplicación está ejecutándose, en algún momento mientras estás usando la aplicación quizás realices una acción que desencadene un proceso. Si ese proceso es asíncrono va a continuar ejecutándose a medida que se esté ejecutando la aplicación. No interrumpe de ninguna forma la ejecución de la aplicación principal. Ejemplo es cuando pedimos información a una página web o creamos un nuevo usuario en una plataforma, eso toma un cierto tiempo, pero no vemos que la aplicación se congele o que ya no la podemos usar hasta que termine el proceso.</a:t>
            </a:r>
          </a:p>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6</a:t>
            </a:fld>
            <a:endParaRPr lang="es-ES"/>
          </a:p>
        </p:txBody>
      </p:sp>
    </p:spTree>
    <p:extLst>
      <p:ext uri="{BB962C8B-B14F-4D97-AF65-F5344CB8AC3E}">
        <p14:creationId xmlns:p14="http://schemas.microsoft.com/office/powerpoint/2010/main" val="37560323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 estas funciones también se le puede pasar un error y se obtiene un mensaje de error mucho mas detallado.</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dirty="0" err="1">
                <a:solidFill>
                  <a:srgbClr val="9CDCFE"/>
                </a:solidFill>
                <a:effectLst/>
                <a:latin typeface="Consolas" panose="020B0609020204030204" pitchFamily="49" charset="0"/>
              </a:rPr>
              <a:t>console</a:t>
            </a:r>
            <a:r>
              <a:rPr lang="es-ES" b="0" dirty="0" err="1">
                <a:solidFill>
                  <a:srgbClr val="CCCCCC"/>
                </a:solidFill>
                <a:effectLst/>
                <a:latin typeface="Consolas" panose="020B0609020204030204" pitchFamily="49" charset="0"/>
              </a:rPr>
              <a:t>.</a:t>
            </a:r>
            <a:r>
              <a:rPr lang="es-ES" b="0" dirty="0" err="1">
                <a:solidFill>
                  <a:srgbClr val="DCDCAA"/>
                </a:solidFill>
                <a:effectLst/>
                <a:latin typeface="Consolas" panose="020B0609020204030204" pitchFamily="49" charset="0"/>
              </a:rPr>
              <a:t>error</a:t>
            </a:r>
            <a:r>
              <a:rPr lang="es-ES" b="0" dirty="0">
                <a:solidFill>
                  <a:srgbClr val="CCCCCC"/>
                </a:solidFill>
                <a:effectLst/>
                <a:latin typeface="Consolas" panose="020B0609020204030204" pitchFamily="49" charset="0"/>
              </a:rPr>
              <a:t>(</a:t>
            </a:r>
            <a:r>
              <a:rPr lang="es-ES" b="0" dirty="0">
                <a:solidFill>
                  <a:srgbClr val="569CD6"/>
                </a:solidFill>
                <a:effectLst/>
                <a:latin typeface="Consolas" panose="020B0609020204030204" pitchFamily="49" charset="0"/>
              </a:rPr>
              <a:t>new</a:t>
            </a:r>
            <a:r>
              <a:rPr lang="es-ES" b="0" dirty="0">
                <a:solidFill>
                  <a:srgbClr val="CCCCCC"/>
                </a:solidFill>
                <a:effectLst/>
                <a:latin typeface="Consolas" panose="020B0609020204030204" pitchFamily="49" charset="0"/>
              </a:rPr>
              <a:t> </a:t>
            </a:r>
            <a:r>
              <a:rPr lang="es-ES" b="0" dirty="0">
                <a:solidFill>
                  <a:srgbClr val="DCDCAA"/>
                </a:solidFill>
                <a:effectLst/>
                <a:latin typeface="Consolas" panose="020B0609020204030204" pitchFamily="49" charset="0"/>
              </a:rPr>
              <a:t>error</a:t>
            </a:r>
            <a:r>
              <a:rPr lang="es-ES" b="0" dirty="0">
                <a:solidFill>
                  <a:srgbClr val="CCCCCC"/>
                </a:solidFill>
                <a:effectLst/>
                <a:latin typeface="Consolas" panose="020B0609020204030204" pitchFamily="49" charset="0"/>
              </a:rPr>
              <a:t>(</a:t>
            </a:r>
            <a:r>
              <a:rPr lang="es-ES" b="0" dirty="0">
                <a:solidFill>
                  <a:srgbClr val="CE9178"/>
                </a:solidFill>
                <a:effectLst/>
                <a:latin typeface="Consolas" panose="020B0609020204030204" pitchFamily="49" charset="0"/>
              </a:rPr>
              <a:t>'</a:t>
            </a:r>
            <a:r>
              <a:rPr lang="es-ES" b="0" dirty="0" err="1">
                <a:solidFill>
                  <a:srgbClr val="CE9178"/>
                </a:solidFill>
                <a:effectLst/>
                <a:latin typeface="Consolas" panose="020B0609020204030204" pitchFamily="49" charset="0"/>
              </a:rPr>
              <a:t>Ocurrio</a:t>
            </a:r>
            <a:r>
              <a:rPr lang="es-ES" b="0" dirty="0">
                <a:solidFill>
                  <a:srgbClr val="CE9178"/>
                </a:solidFill>
                <a:effectLst/>
                <a:latin typeface="Consolas" panose="020B0609020204030204" pitchFamily="49" charset="0"/>
              </a:rPr>
              <a:t> un error!...’</a:t>
            </a:r>
            <a:r>
              <a:rPr lang="es-ES" b="0" dirty="0">
                <a:solidFill>
                  <a:srgbClr val="CCCCCC"/>
                </a:solidFill>
                <a:effectLst/>
                <a:latin typeface="Consolas" panose="020B0609020204030204" pitchFamily="49" charset="0"/>
              </a:rPr>
              <a:t>))</a:t>
            </a:r>
          </a:p>
          <a:p>
            <a:r>
              <a:rPr lang="es-ES" dirty="0"/>
              <a:t> </a:t>
            </a:r>
          </a:p>
        </p:txBody>
      </p:sp>
      <p:sp>
        <p:nvSpPr>
          <p:cNvPr id="4" name="Marcador de número de diapositiva 3"/>
          <p:cNvSpPr>
            <a:spLocks noGrp="1"/>
          </p:cNvSpPr>
          <p:nvPr>
            <p:ph type="sldNum" sz="quarter" idx="5"/>
          </p:nvPr>
        </p:nvSpPr>
        <p:spPr/>
        <p:txBody>
          <a:bodyPr/>
          <a:lstStyle/>
          <a:p>
            <a:fld id="{FF53DBCC-2E8E-4788-9E62-91FCE6807D97}" type="slidenum">
              <a:rPr lang="es-ES" smtClean="0"/>
              <a:t>56</a:t>
            </a:fld>
            <a:endParaRPr lang="es-ES"/>
          </a:p>
        </p:txBody>
      </p:sp>
    </p:spTree>
    <p:extLst>
      <p:ext uri="{BB962C8B-B14F-4D97-AF65-F5344CB8AC3E}">
        <p14:creationId xmlns:p14="http://schemas.microsoft.com/office/powerpoint/2010/main" val="40661678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80</a:t>
            </a:fld>
            <a:endParaRPr lang="es-ES"/>
          </a:p>
        </p:txBody>
      </p:sp>
    </p:spTree>
    <p:extLst>
      <p:ext uri="{BB962C8B-B14F-4D97-AF65-F5344CB8AC3E}">
        <p14:creationId xmlns:p14="http://schemas.microsoft.com/office/powerpoint/2010/main" val="20838807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Lo </a:t>
            </a:r>
            <a:r>
              <a:rPr lang="en-US" dirty="0" err="1"/>
              <a:t>interesante</a:t>
            </a:r>
            <a:r>
              <a:rPr lang="en-US" dirty="0"/>
              <a:t> de </a:t>
            </a:r>
            <a:r>
              <a:rPr lang="en-US" dirty="0" err="1"/>
              <a:t>este</a:t>
            </a:r>
            <a:r>
              <a:rPr lang="en-US" dirty="0"/>
              <a:t> </a:t>
            </a:r>
            <a:r>
              <a:rPr lang="en-US" dirty="0" err="1"/>
              <a:t>resultado</a:t>
            </a:r>
            <a:r>
              <a:rPr lang="en-US" dirty="0"/>
              <a:t> es que se </a:t>
            </a:r>
            <a:r>
              <a:rPr lang="en-US" dirty="0" err="1"/>
              <a:t>ejecuta</a:t>
            </a:r>
            <a:r>
              <a:rPr lang="en-US" dirty="0"/>
              <a:t> la </a:t>
            </a:r>
            <a:r>
              <a:rPr lang="en-US" dirty="0" err="1"/>
              <a:t>linea</a:t>
            </a:r>
            <a:r>
              <a:rPr lang="en-US" dirty="0"/>
              <a:t> 5 luego la </a:t>
            </a:r>
            <a:r>
              <a:rPr lang="en-US" dirty="0" err="1"/>
              <a:t>línea</a:t>
            </a:r>
            <a:r>
              <a:rPr lang="en-US" dirty="0"/>
              <a:t> 9 y </a:t>
            </a:r>
            <a:r>
              <a:rPr lang="en-US" dirty="0" err="1"/>
              <a:t>volvemos</a:t>
            </a:r>
            <a:r>
              <a:rPr lang="en-US" dirty="0"/>
              <a:t> a la 7. La </a:t>
            </a:r>
            <a:r>
              <a:rPr lang="en-US" dirty="0" err="1"/>
              <a:t>función</a:t>
            </a:r>
            <a:r>
              <a:rPr lang="en-US" dirty="0"/>
              <a:t> </a:t>
            </a:r>
            <a:r>
              <a:rPr lang="en-US" dirty="0" err="1"/>
              <a:t>setInmmediate</a:t>
            </a:r>
            <a:r>
              <a:rPr lang="en-US" dirty="0"/>
              <a:t>() lo que </a:t>
            </a:r>
            <a:r>
              <a:rPr lang="en-US" dirty="0" err="1"/>
              <a:t>logra</a:t>
            </a:r>
            <a:r>
              <a:rPr lang="en-US" dirty="0"/>
              <a:t> es que la </a:t>
            </a:r>
            <a:r>
              <a:rPr lang="en-US" dirty="0" err="1"/>
              <a:t>función</a:t>
            </a:r>
            <a:r>
              <a:rPr lang="en-US" dirty="0"/>
              <a:t> </a:t>
            </a:r>
            <a:r>
              <a:rPr lang="en-US" dirty="0" err="1"/>
              <a:t>mostrarTema</a:t>
            </a:r>
            <a:r>
              <a:rPr lang="en-US" dirty="0"/>
              <a:t>() </a:t>
            </a:r>
            <a:r>
              <a:rPr lang="en-US" dirty="0" err="1"/>
              <a:t>tenga</a:t>
            </a:r>
            <a:r>
              <a:rPr lang="en-US" dirty="0"/>
              <a:t> la </a:t>
            </a:r>
            <a:r>
              <a:rPr lang="en-US" dirty="0" err="1"/>
              <a:t>máxima</a:t>
            </a:r>
            <a:r>
              <a:rPr lang="en-US" dirty="0"/>
              <a:t> </a:t>
            </a:r>
            <a:r>
              <a:rPr lang="en-US" dirty="0" err="1"/>
              <a:t>prioridad</a:t>
            </a:r>
            <a:r>
              <a:rPr lang="en-US" dirty="0"/>
              <a:t> </a:t>
            </a:r>
            <a:r>
              <a:rPr lang="en-US" dirty="0" err="1"/>
              <a:t>sobre</a:t>
            </a:r>
            <a:r>
              <a:rPr lang="en-US" dirty="0"/>
              <a:t> </a:t>
            </a:r>
            <a:r>
              <a:rPr lang="en-US" dirty="0" err="1"/>
              <a:t>todos</a:t>
            </a:r>
            <a:r>
              <a:rPr lang="en-US" dirty="0"/>
              <a:t> </a:t>
            </a:r>
            <a:r>
              <a:rPr lang="en-US" dirty="0" err="1"/>
              <a:t>los</a:t>
            </a:r>
            <a:r>
              <a:rPr lang="en-US" dirty="0"/>
              <a:t> </a:t>
            </a:r>
            <a:r>
              <a:rPr lang="en-US" dirty="0" err="1"/>
              <a:t>eventos</a:t>
            </a:r>
            <a:r>
              <a:rPr lang="en-US" dirty="0"/>
              <a:t> </a:t>
            </a:r>
            <a:r>
              <a:rPr lang="en-US" dirty="0" err="1"/>
              <a:t>asíncronos</a:t>
            </a:r>
            <a:r>
              <a:rPr lang="en-US" dirty="0"/>
              <a:t> que </a:t>
            </a:r>
            <a:r>
              <a:rPr lang="en-US" dirty="0" err="1"/>
              <a:t>están</a:t>
            </a:r>
            <a:r>
              <a:rPr lang="en-US" dirty="0"/>
              <a:t> </a:t>
            </a:r>
            <a:r>
              <a:rPr lang="en-US" dirty="0" err="1"/>
              <a:t>por</a:t>
            </a:r>
            <a:r>
              <a:rPr lang="en-US" dirty="0"/>
              <a:t> </a:t>
            </a:r>
            <a:r>
              <a:rPr lang="en-US" dirty="0" err="1"/>
              <a:t>ejecutarse</a:t>
            </a:r>
            <a:r>
              <a:rPr lang="en-US" dirty="0"/>
              <a:t> , para que se </a:t>
            </a:r>
            <a:r>
              <a:rPr lang="en-US" dirty="0" err="1"/>
              <a:t>ejecute</a:t>
            </a:r>
            <a:r>
              <a:rPr lang="en-US" dirty="0"/>
              <a:t> </a:t>
            </a:r>
            <a:r>
              <a:rPr lang="en-US" dirty="0" err="1"/>
              <a:t>inmediatmente</a:t>
            </a:r>
            <a:r>
              <a:rPr lang="en-US" dirty="0"/>
              <a:t> </a:t>
            </a:r>
            <a:r>
              <a:rPr lang="en-US" dirty="0" err="1"/>
              <a:t>después</a:t>
            </a:r>
            <a:r>
              <a:rPr lang="en-US" dirty="0"/>
              <a:t> de </a:t>
            </a:r>
            <a:r>
              <a:rPr lang="en-US" dirty="0" err="1"/>
              <a:t>ejecutar</a:t>
            </a:r>
            <a:r>
              <a:rPr lang="en-US" dirty="0"/>
              <a:t> </a:t>
            </a:r>
            <a:r>
              <a:rPr lang="en-US" dirty="0" err="1"/>
              <a:t>todo</a:t>
            </a:r>
            <a:r>
              <a:rPr lang="en-US" dirty="0"/>
              <a:t> </a:t>
            </a:r>
            <a:r>
              <a:rPr lang="en-US" dirty="0" err="1"/>
              <a:t>el</a:t>
            </a:r>
            <a:r>
              <a:rPr lang="en-US" dirty="0"/>
              <a:t> </a:t>
            </a:r>
            <a:r>
              <a:rPr lang="en-US" dirty="0" err="1"/>
              <a:t>código</a:t>
            </a:r>
            <a:r>
              <a:rPr lang="en-US" dirty="0"/>
              <a:t> </a:t>
            </a:r>
            <a:r>
              <a:rPr lang="en-US" dirty="0" err="1"/>
              <a:t>síncrono</a:t>
            </a:r>
            <a:r>
              <a:rPr lang="en-US" dirty="0"/>
              <a:t>. </a:t>
            </a:r>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82</a:t>
            </a:fld>
            <a:endParaRPr lang="es-ES"/>
          </a:p>
        </p:txBody>
      </p:sp>
    </p:spTree>
    <p:extLst>
      <p:ext uri="{BB962C8B-B14F-4D97-AF65-F5344CB8AC3E}">
        <p14:creationId xmlns:p14="http://schemas.microsoft.com/office/powerpoint/2010/main" val="32114550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91</a:t>
            </a:fld>
            <a:endParaRPr lang="es-ES"/>
          </a:p>
        </p:txBody>
      </p:sp>
    </p:spTree>
    <p:extLst>
      <p:ext uri="{BB962C8B-B14F-4D97-AF65-F5344CB8AC3E}">
        <p14:creationId xmlns:p14="http://schemas.microsoft.com/office/powerpoint/2010/main" val="37513232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Se observa la misma información del error pero no vemos el mensaje., porque se detiene la ejecución de la función.</a:t>
            </a:r>
          </a:p>
        </p:txBody>
      </p:sp>
      <p:sp>
        <p:nvSpPr>
          <p:cNvPr id="4" name="Marcador de número de diapositiva 3"/>
          <p:cNvSpPr>
            <a:spLocks noGrp="1"/>
          </p:cNvSpPr>
          <p:nvPr>
            <p:ph type="sldNum" sz="quarter" idx="5"/>
          </p:nvPr>
        </p:nvSpPr>
        <p:spPr/>
        <p:txBody>
          <a:bodyPr/>
          <a:lstStyle/>
          <a:p>
            <a:fld id="{FF53DBCC-2E8E-4788-9E62-91FCE6807D97}" type="slidenum">
              <a:rPr lang="es-ES" smtClean="0"/>
              <a:t>96</a:t>
            </a:fld>
            <a:endParaRPr lang="es-ES"/>
          </a:p>
        </p:txBody>
      </p:sp>
    </p:spTree>
    <p:extLst>
      <p:ext uri="{BB962C8B-B14F-4D97-AF65-F5344CB8AC3E}">
        <p14:creationId xmlns:p14="http://schemas.microsoft.com/office/powerpoint/2010/main" val="40858577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Primero indicamos la ubicación del fichero al cual queremos modificarle el nombre, luego indicamos el nombre que queremos ponerle a ese archivo y luego tenemos la función que se va a llamar una vez se complete el proceso de cambiar el nombre del archivo. Esta función recibe un error como parámetro. Si el error ocurre este parámetro va a tomar un valor  y vamos a lanzar ese error para interrumpir la ejecución de esa función. Si no ocurre el error decimos </a:t>
            </a:r>
            <a:r>
              <a:rPr lang="en-US" dirty="0"/>
              <a:t>“</a:t>
            </a:r>
            <a:r>
              <a:rPr lang="en-US" dirty="0" err="1"/>
              <a:t>Nombre</a:t>
            </a:r>
            <a:r>
              <a:rPr lang="en-US" dirty="0"/>
              <a:t> </a:t>
            </a:r>
            <a:r>
              <a:rPr lang="en-US" dirty="0" err="1"/>
              <a:t>cambiado</a:t>
            </a:r>
            <a:r>
              <a:rPr lang="en-US" dirty="0"/>
              <a:t> </a:t>
            </a:r>
            <a:r>
              <a:rPr lang="en-US" dirty="0" err="1"/>
              <a:t>exitosamente</a:t>
            </a:r>
            <a:r>
              <a:rPr lang="en-US" dirty="0"/>
              <a:t>”.</a:t>
            </a:r>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98</a:t>
            </a:fld>
            <a:endParaRPr lang="es-ES"/>
          </a:p>
        </p:txBody>
      </p:sp>
    </p:spTree>
    <p:extLst>
      <p:ext uri="{BB962C8B-B14F-4D97-AF65-F5344CB8AC3E}">
        <p14:creationId xmlns:p14="http://schemas.microsoft.com/office/powerpoint/2010/main" val="21199035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Indicar donde está el archivo que queremos modificar</a:t>
            </a:r>
            <a:r>
              <a:rPr lang="en-US" dirty="0"/>
              <a:t>, luego </a:t>
            </a:r>
            <a:r>
              <a:rPr lang="en-US" dirty="0" err="1"/>
              <a:t>especificamos</a:t>
            </a:r>
            <a:r>
              <a:rPr lang="en-US" dirty="0"/>
              <a:t> </a:t>
            </a:r>
            <a:r>
              <a:rPr lang="en-US" dirty="0" err="1"/>
              <a:t>el</a:t>
            </a:r>
            <a:r>
              <a:rPr lang="en-US" dirty="0"/>
              <a:t> </a:t>
            </a:r>
            <a:r>
              <a:rPr lang="en-US" dirty="0" err="1"/>
              <a:t>contenido</a:t>
            </a:r>
            <a:r>
              <a:rPr lang="en-US" dirty="0"/>
              <a:t> que </a:t>
            </a:r>
            <a:r>
              <a:rPr lang="en-US" dirty="0" err="1"/>
              <a:t>queremos</a:t>
            </a:r>
            <a:r>
              <a:rPr lang="en-US" dirty="0"/>
              <a:t> </a:t>
            </a:r>
            <a:r>
              <a:rPr lang="en-US" dirty="0" err="1"/>
              <a:t>agregar</a:t>
            </a:r>
            <a:r>
              <a:rPr lang="en-US" dirty="0"/>
              <a:t> al final del </a:t>
            </a:r>
            <a:r>
              <a:rPr lang="en-US" dirty="0" err="1"/>
              <a:t>archivo</a:t>
            </a:r>
            <a:r>
              <a:rPr lang="en-US" dirty="0"/>
              <a:t> y luego </a:t>
            </a:r>
            <a:r>
              <a:rPr lang="en-US" dirty="0" err="1"/>
              <a:t>desfinimos</a:t>
            </a:r>
            <a:r>
              <a:rPr lang="en-US" dirty="0"/>
              <a:t> </a:t>
            </a:r>
            <a:r>
              <a:rPr lang="en-US" dirty="0" err="1"/>
              <a:t>una</a:t>
            </a:r>
            <a:r>
              <a:rPr lang="en-US" dirty="0"/>
              <a:t> </a:t>
            </a:r>
            <a:r>
              <a:rPr lang="en-US" dirty="0" err="1"/>
              <a:t>funci</a:t>
            </a:r>
            <a:r>
              <a:rPr lang="es-ES" dirty="0" err="1"/>
              <a:t>ó</a:t>
            </a:r>
            <a:r>
              <a:rPr lang="en-US" dirty="0"/>
              <a:t>n </a:t>
            </a:r>
            <a:r>
              <a:rPr lang="en-US" dirty="0" err="1"/>
              <a:t>flecha</a:t>
            </a:r>
            <a:r>
              <a:rPr lang="en-US" dirty="0"/>
              <a:t> para que se </a:t>
            </a:r>
            <a:r>
              <a:rPr lang="en-US" dirty="0" err="1"/>
              <a:t>ejecute</a:t>
            </a:r>
            <a:r>
              <a:rPr lang="en-US" dirty="0"/>
              <a:t> </a:t>
            </a:r>
            <a:r>
              <a:rPr lang="en-US" dirty="0" err="1"/>
              <a:t>cuando</a:t>
            </a:r>
            <a:r>
              <a:rPr lang="en-US" dirty="0"/>
              <a:t> se </a:t>
            </a:r>
            <a:r>
              <a:rPr lang="en-US" dirty="0" err="1"/>
              <a:t>termine</a:t>
            </a:r>
            <a:r>
              <a:rPr lang="en-US" dirty="0"/>
              <a:t> </a:t>
            </a:r>
            <a:r>
              <a:rPr lang="en-US" dirty="0" err="1"/>
              <a:t>el</a:t>
            </a:r>
            <a:r>
              <a:rPr lang="en-US" dirty="0"/>
              <a:t> </a:t>
            </a:r>
            <a:r>
              <a:rPr lang="en-US" dirty="0" err="1"/>
              <a:t>proceso</a:t>
            </a:r>
            <a:r>
              <a:rPr lang="en-US" dirty="0"/>
              <a:t>. Si </a:t>
            </a:r>
            <a:r>
              <a:rPr lang="en-US" dirty="0" err="1"/>
              <a:t>queremos</a:t>
            </a:r>
            <a:r>
              <a:rPr lang="en-US" dirty="0"/>
              <a:t> </a:t>
            </a:r>
            <a:r>
              <a:rPr lang="en-US" dirty="0" err="1"/>
              <a:t>especificar</a:t>
            </a:r>
            <a:r>
              <a:rPr lang="en-US" dirty="0"/>
              <a:t> </a:t>
            </a:r>
            <a:r>
              <a:rPr lang="en-US" dirty="0" err="1"/>
              <a:t>otro</a:t>
            </a:r>
            <a:r>
              <a:rPr lang="en-US" dirty="0"/>
              <a:t> </a:t>
            </a:r>
            <a:r>
              <a:rPr lang="en-US" dirty="0" err="1"/>
              <a:t>identificador</a:t>
            </a:r>
            <a:r>
              <a:rPr lang="en-US" dirty="0"/>
              <a:t> para </a:t>
            </a:r>
            <a:r>
              <a:rPr lang="en-US" dirty="0" err="1"/>
              <a:t>el</a:t>
            </a:r>
            <a:r>
              <a:rPr lang="en-US" dirty="0"/>
              <a:t> error lo Podemos </a:t>
            </a:r>
            <a:r>
              <a:rPr lang="en-US" dirty="0" err="1"/>
              <a:t>hacer</a:t>
            </a:r>
            <a:r>
              <a:rPr lang="en-US" dirty="0"/>
              <a:t> , </a:t>
            </a:r>
            <a:r>
              <a:rPr lang="en-US" dirty="0" err="1"/>
              <a:t>el</a:t>
            </a:r>
            <a:r>
              <a:rPr lang="en-US" dirty="0"/>
              <a:t> </a:t>
            </a:r>
            <a:r>
              <a:rPr lang="en-US" dirty="0" err="1"/>
              <a:t>resultado</a:t>
            </a:r>
            <a:r>
              <a:rPr lang="en-US" dirty="0"/>
              <a:t> es </a:t>
            </a:r>
            <a:r>
              <a:rPr lang="en-US" dirty="0" err="1"/>
              <a:t>el</a:t>
            </a:r>
            <a:r>
              <a:rPr lang="en-US" dirty="0"/>
              <a:t> </a:t>
            </a:r>
            <a:r>
              <a:rPr lang="en-US" dirty="0" err="1"/>
              <a:t>mismo</a:t>
            </a:r>
            <a:r>
              <a:rPr lang="en-US" dirty="0"/>
              <a:t>. El </a:t>
            </a:r>
            <a:r>
              <a:rPr lang="en-US" dirty="0" err="1"/>
              <a:t>contenido</a:t>
            </a:r>
            <a:r>
              <a:rPr lang="en-US" dirty="0"/>
              <a:t> se </a:t>
            </a:r>
            <a:r>
              <a:rPr lang="en-US" dirty="0" err="1"/>
              <a:t>agrega</a:t>
            </a:r>
            <a:r>
              <a:rPr lang="en-US" dirty="0"/>
              <a:t> a </a:t>
            </a:r>
            <a:r>
              <a:rPr lang="en-US" dirty="0" err="1"/>
              <a:t>continuaci</a:t>
            </a:r>
            <a:r>
              <a:rPr lang="es-ES" dirty="0" err="1"/>
              <a:t>ón</a:t>
            </a:r>
            <a:r>
              <a:rPr lang="es-ES" dirty="0"/>
              <a:t> el último carácter.</a:t>
            </a:r>
            <a:endParaRPr lang="en-U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101</a:t>
            </a:fld>
            <a:endParaRPr lang="es-ES"/>
          </a:p>
        </p:txBody>
      </p:sp>
    </p:spTree>
    <p:extLst>
      <p:ext uri="{BB962C8B-B14F-4D97-AF65-F5344CB8AC3E}">
        <p14:creationId xmlns:p14="http://schemas.microsoft.com/office/powerpoint/2010/main" val="37171235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114</a:t>
            </a:fld>
            <a:endParaRPr lang="es-ES"/>
          </a:p>
        </p:txBody>
      </p:sp>
    </p:spTree>
    <p:extLst>
      <p:ext uri="{BB962C8B-B14F-4D97-AF65-F5344CB8AC3E}">
        <p14:creationId xmlns:p14="http://schemas.microsoft.com/office/powerpoint/2010/main" val="3987380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7</a:t>
            </a:fld>
            <a:endParaRPr lang="es-ES"/>
          </a:p>
        </p:txBody>
      </p:sp>
    </p:spTree>
    <p:extLst>
      <p:ext uri="{BB962C8B-B14F-4D97-AF65-F5344CB8AC3E}">
        <p14:creationId xmlns:p14="http://schemas.microsoft.com/office/powerpoint/2010/main" val="3862312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9</a:t>
            </a:fld>
            <a:endParaRPr lang="es-ES"/>
          </a:p>
        </p:txBody>
      </p:sp>
    </p:spTree>
    <p:extLst>
      <p:ext uri="{BB962C8B-B14F-4D97-AF65-F5344CB8AC3E}">
        <p14:creationId xmlns:p14="http://schemas.microsoft.com/office/powerpoint/2010/main" val="3714792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11</a:t>
            </a:fld>
            <a:endParaRPr lang="es-ES"/>
          </a:p>
        </p:txBody>
      </p:sp>
    </p:spTree>
    <p:extLst>
      <p:ext uri="{BB962C8B-B14F-4D97-AF65-F5344CB8AC3E}">
        <p14:creationId xmlns:p14="http://schemas.microsoft.com/office/powerpoint/2010/main" val="1992433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Supongamos que estamos navegando en Internet con nuestro navegador Google Chrome e intentamos ingresar a esta página www.mipágina.com, el navegador se encarga de realizar esa solicitud a través e muchos pasos y de mucha redes llega a lo que conocemos como un servidor. Esa comunicación entre el cliente que solicita recursos  o que solicita una acción y el servidor que está allí esperando y escuchando esas solicitudes para poder responder se denomina el modelo cliente servidor.</a:t>
            </a:r>
          </a:p>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12</a:t>
            </a:fld>
            <a:endParaRPr lang="es-ES"/>
          </a:p>
        </p:txBody>
      </p:sp>
    </p:spTree>
    <p:extLst>
      <p:ext uri="{BB962C8B-B14F-4D97-AF65-F5344CB8AC3E}">
        <p14:creationId xmlns:p14="http://schemas.microsoft.com/office/powerpoint/2010/main" val="1141441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desarrollo </a:t>
            </a:r>
            <a:r>
              <a:rPr lang="es-ES" dirty="0" err="1"/>
              <a:t>front.end</a:t>
            </a:r>
            <a:r>
              <a:rPr lang="es-ES" dirty="0"/>
              <a:t> desarrolla todo lo que vemos como usuarios, con lo que interactuamos en el navegador, la parte de presentación y también en cierto grado la parte funcional con </a:t>
            </a:r>
            <a:r>
              <a:rPr lang="es-ES" dirty="0" err="1"/>
              <a:t>javascript</a:t>
            </a:r>
            <a:r>
              <a:rPr lang="es-ES" dirty="0"/>
              <a:t>. pero una vez que vamos un poquito más allá en cuanto a información, a poder guardar datos a poder registrar un usuario entramos a otra área llamada desarrollo </a:t>
            </a:r>
            <a:r>
              <a:rPr lang="es-ES" dirty="0" err="1"/>
              <a:t>backend</a:t>
            </a:r>
            <a:r>
              <a:rPr lang="es-ES" dirty="0"/>
              <a:t>.</a:t>
            </a:r>
          </a:p>
        </p:txBody>
      </p:sp>
      <p:sp>
        <p:nvSpPr>
          <p:cNvPr id="4" name="Marcador de número de diapositiva 3"/>
          <p:cNvSpPr>
            <a:spLocks noGrp="1"/>
          </p:cNvSpPr>
          <p:nvPr>
            <p:ph type="sldNum" sz="quarter" idx="5"/>
          </p:nvPr>
        </p:nvSpPr>
        <p:spPr/>
        <p:txBody>
          <a:bodyPr/>
          <a:lstStyle/>
          <a:p>
            <a:fld id="{FF53DBCC-2E8E-4788-9E62-91FCE6807D97}" type="slidenum">
              <a:rPr lang="es-ES" smtClean="0"/>
              <a:t>13</a:t>
            </a:fld>
            <a:endParaRPr lang="es-ES"/>
          </a:p>
        </p:txBody>
      </p:sp>
    </p:spTree>
    <p:extLst>
      <p:ext uri="{BB962C8B-B14F-4D97-AF65-F5344CB8AC3E}">
        <p14:creationId xmlns:p14="http://schemas.microsoft.com/office/powerpoint/2010/main" val="562995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desarrollo Full-</a:t>
            </a:r>
            <a:r>
              <a:rPr lang="es-ES" dirty="0" err="1"/>
              <a:t>Stack</a:t>
            </a:r>
            <a:r>
              <a:rPr lang="es-ES" dirty="0"/>
              <a:t>, combina ambas áreas.</a:t>
            </a:r>
          </a:p>
        </p:txBody>
      </p:sp>
      <p:sp>
        <p:nvSpPr>
          <p:cNvPr id="4" name="Marcador de número de diapositiva 3"/>
          <p:cNvSpPr>
            <a:spLocks noGrp="1"/>
          </p:cNvSpPr>
          <p:nvPr>
            <p:ph type="sldNum" sz="quarter" idx="5"/>
          </p:nvPr>
        </p:nvSpPr>
        <p:spPr/>
        <p:txBody>
          <a:bodyPr/>
          <a:lstStyle/>
          <a:p>
            <a:fld id="{FF53DBCC-2E8E-4788-9E62-91FCE6807D97}" type="slidenum">
              <a:rPr lang="es-ES" smtClean="0"/>
              <a:t>17</a:t>
            </a:fld>
            <a:endParaRPr lang="es-ES"/>
          </a:p>
        </p:txBody>
      </p:sp>
    </p:spTree>
    <p:extLst>
      <p:ext uri="{BB962C8B-B14F-4D97-AF65-F5344CB8AC3E}">
        <p14:creationId xmlns:p14="http://schemas.microsoft.com/office/powerpoint/2010/main" val="36747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En internet un protocolo muy importante y que vamos a ver en detalle es el protocolo HTTP. También es común que vemos HTTPS que es como una versión más segura y encriptada de HTTP.</a:t>
            </a:r>
          </a:p>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18</a:t>
            </a:fld>
            <a:endParaRPr lang="es-ES"/>
          </a:p>
        </p:txBody>
      </p:sp>
    </p:spTree>
    <p:extLst>
      <p:ext uri="{BB962C8B-B14F-4D97-AF65-F5344CB8AC3E}">
        <p14:creationId xmlns:p14="http://schemas.microsoft.com/office/powerpoint/2010/main" val="2012185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D4E927-0A6A-40D4-84D2-620675DBF3D6}"/>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E104FBBB-D99B-46D4-BC22-BAF09BBCC6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652D77D2-D589-42BF-8521-6CD3F690F9D4}"/>
              </a:ext>
            </a:extLst>
          </p:cNvPr>
          <p:cNvSpPr>
            <a:spLocks noGrp="1"/>
          </p:cNvSpPr>
          <p:nvPr>
            <p:ph type="dt" sz="half" idx="10"/>
          </p:nvPr>
        </p:nvSpPr>
        <p:spPr/>
        <p:txBody>
          <a:bodyPr/>
          <a:lstStyle/>
          <a:p>
            <a:fld id="{9ACB712C-2B2C-427C-AB18-8D6AB0085AC1}" type="datetime1">
              <a:rPr lang="es-ES" smtClean="0"/>
              <a:t>09/01/2024</a:t>
            </a:fld>
            <a:endParaRPr lang="es-ES"/>
          </a:p>
        </p:txBody>
      </p:sp>
      <p:sp>
        <p:nvSpPr>
          <p:cNvPr id="5" name="Marcador de pie de página 4">
            <a:extLst>
              <a:ext uri="{FF2B5EF4-FFF2-40B4-BE49-F238E27FC236}">
                <a16:creationId xmlns:a16="http://schemas.microsoft.com/office/drawing/2014/main" id="{2694FCA1-AA23-4C74-89F4-105DBCD2443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E4AEFCB-A07A-4151-A548-AAA646260DB5}"/>
              </a:ext>
            </a:extLst>
          </p:cNvPr>
          <p:cNvSpPr>
            <a:spLocks noGrp="1"/>
          </p:cNvSpPr>
          <p:nvPr>
            <p:ph type="sldNum" sz="quarter" idx="12"/>
          </p:nvPr>
        </p:nvSpPr>
        <p:spPr/>
        <p:txBody>
          <a:bodyPr/>
          <a:lstStyle/>
          <a:p>
            <a:fld id="{1A5952E3-DA43-4FE4-B797-0AD175EBA12D}" type="slidenum">
              <a:rPr lang="es-ES" smtClean="0"/>
              <a:t>‹Nº›</a:t>
            </a:fld>
            <a:endParaRPr lang="es-ES"/>
          </a:p>
        </p:txBody>
      </p:sp>
    </p:spTree>
    <p:extLst>
      <p:ext uri="{BB962C8B-B14F-4D97-AF65-F5344CB8AC3E}">
        <p14:creationId xmlns:p14="http://schemas.microsoft.com/office/powerpoint/2010/main" val="1713790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3EC033-1F81-4333-B996-F2BD87312DAD}"/>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A7556D55-5CB9-48A4-A742-203F123C7C20}"/>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0183EA48-EFA9-4611-A689-D0EE28534E93}"/>
              </a:ext>
            </a:extLst>
          </p:cNvPr>
          <p:cNvSpPr>
            <a:spLocks noGrp="1"/>
          </p:cNvSpPr>
          <p:nvPr>
            <p:ph type="dt" sz="half" idx="10"/>
          </p:nvPr>
        </p:nvSpPr>
        <p:spPr/>
        <p:txBody>
          <a:bodyPr/>
          <a:lstStyle/>
          <a:p>
            <a:fld id="{EA54F223-5B03-4E07-AA53-61F27A87CC3D}" type="datetime1">
              <a:rPr lang="es-ES" smtClean="0"/>
              <a:t>09/01/2024</a:t>
            </a:fld>
            <a:endParaRPr lang="es-ES"/>
          </a:p>
        </p:txBody>
      </p:sp>
      <p:sp>
        <p:nvSpPr>
          <p:cNvPr id="5" name="Marcador de pie de página 4">
            <a:extLst>
              <a:ext uri="{FF2B5EF4-FFF2-40B4-BE49-F238E27FC236}">
                <a16:creationId xmlns:a16="http://schemas.microsoft.com/office/drawing/2014/main" id="{FB61AB70-421A-4242-BF83-D57AE5C3386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F61B580-0309-4FDF-88FF-D87996632C58}"/>
              </a:ext>
            </a:extLst>
          </p:cNvPr>
          <p:cNvSpPr>
            <a:spLocks noGrp="1"/>
          </p:cNvSpPr>
          <p:nvPr>
            <p:ph type="sldNum" sz="quarter" idx="12"/>
          </p:nvPr>
        </p:nvSpPr>
        <p:spPr/>
        <p:txBody>
          <a:bodyPr/>
          <a:lstStyle/>
          <a:p>
            <a:fld id="{1A5952E3-DA43-4FE4-B797-0AD175EBA12D}" type="slidenum">
              <a:rPr lang="es-ES" smtClean="0"/>
              <a:t>‹Nº›</a:t>
            </a:fld>
            <a:endParaRPr lang="es-ES"/>
          </a:p>
        </p:txBody>
      </p:sp>
    </p:spTree>
    <p:extLst>
      <p:ext uri="{BB962C8B-B14F-4D97-AF65-F5344CB8AC3E}">
        <p14:creationId xmlns:p14="http://schemas.microsoft.com/office/powerpoint/2010/main" val="667169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51B8FD4-91E4-4156-AD78-6E35D5F4FC6C}"/>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EBB304FF-216B-4B07-830C-C8F796B918D1}"/>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0AA0839-A87B-4D39-ACFE-93FE01877B6A}"/>
              </a:ext>
            </a:extLst>
          </p:cNvPr>
          <p:cNvSpPr>
            <a:spLocks noGrp="1"/>
          </p:cNvSpPr>
          <p:nvPr>
            <p:ph type="dt" sz="half" idx="10"/>
          </p:nvPr>
        </p:nvSpPr>
        <p:spPr/>
        <p:txBody>
          <a:bodyPr/>
          <a:lstStyle/>
          <a:p>
            <a:fld id="{4AD3F64E-4D63-4AE7-8E87-8A7A99280772}" type="datetime1">
              <a:rPr lang="es-ES" smtClean="0"/>
              <a:t>09/01/2024</a:t>
            </a:fld>
            <a:endParaRPr lang="es-ES"/>
          </a:p>
        </p:txBody>
      </p:sp>
      <p:sp>
        <p:nvSpPr>
          <p:cNvPr id="5" name="Marcador de pie de página 4">
            <a:extLst>
              <a:ext uri="{FF2B5EF4-FFF2-40B4-BE49-F238E27FC236}">
                <a16:creationId xmlns:a16="http://schemas.microsoft.com/office/drawing/2014/main" id="{9E647944-468A-4914-A287-AF634612791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CEE5585-CCBF-4D73-90AD-BE2185F17DA2}"/>
              </a:ext>
            </a:extLst>
          </p:cNvPr>
          <p:cNvSpPr>
            <a:spLocks noGrp="1"/>
          </p:cNvSpPr>
          <p:nvPr>
            <p:ph type="sldNum" sz="quarter" idx="12"/>
          </p:nvPr>
        </p:nvSpPr>
        <p:spPr/>
        <p:txBody>
          <a:bodyPr/>
          <a:lstStyle/>
          <a:p>
            <a:fld id="{1A5952E3-DA43-4FE4-B797-0AD175EBA12D}" type="slidenum">
              <a:rPr lang="es-ES" smtClean="0"/>
              <a:t>‹Nº›</a:t>
            </a:fld>
            <a:endParaRPr lang="es-ES"/>
          </a:p>
        </p:txBody>
      </p:sp>
    </p:spTree>
    <p:extLst>
      <p:ext uri="{BB962C8B-B14F-4D97-AF65-F5344CB8AC3E}">
        <p14:creationId xmlns:p14="http://schemas.microsoft.com/office/powerpoint/2010/main" val="3938841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D021DD-31EB-4F02-93FB-881EF034A3CA}"/>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608769C7-72EB-4AA7-89C8-20DCCCE3EB53}"/>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4AD7DA90-0CA4-4D2F-AAE7-16B44762C611}"/>
              </a:ext>
            </a:extLst>
          </p:cNvPr>
          <p:cNvSpPr>
            <a:spLocks noGrp="1"/>
          </p:cNvSpPr>
          <p:nvPr>
            <p:ph type="dt" sz="half" idx="10"/>
          </p:nvPr>
        </p:nvSpPr>
        <p:spPr/>
        <p:txBody>
          <a:bodyPr/>
          <a:lstStyle/>
          <a:p>
            <a:fld id="{09447ED5-3CD5-4C6B-BC80-BD70C5212A30}" type="datetime1">
              <a:rPr lang="es-ES" smtClean="0"/>
              <a:t>09/01/2024</a:t>
            </a:fld>
            <a:endParaRPr lang="es-ES"/>
          </a:p>
        </p:txBody>
      </p:sp>
      <p:sp>
        <p:nvSpPr>
          <p:cNvPr id="5" name="Marcador de pie de página 4">
            <a:extLst>
              <a:ext uri="{FF2B5EF4-FFF2-40B4-BE49-F238E27FC236}">
                <a16:creationId xmlns:a16="http://schemas.microsoft.com/office/drawing/2014/main" id="{91540282-924D-49A2-98AD-89F31FD0F7D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943E1F0-1ECE-4318-B6AC-75727783E1E4}"/>
              </a:ext>
            </a:extLst>
          </p:cNvPr>
          <p:cNvSpPr>
            <a:spLocks noGrp="1"/>
          </p:cNvSpPr>
          <p:nvPr>
            <p:ph type="sldNum" sz="quarter" idx="12"/>
          </p:nvPr>
        </p:nvSpPr>
        <p:spPr/>
        <p:txBody>
          <a:bodyPr/>
          <a:lstStyle/>
          <a:p>
            <a:fld id="{1A5952E3-DA43-4FE4-B797-0AD175EBA12D}" type="slidenum">
              <a:rPr lang="es-ES" smtClean="0"/>
              <a:t>‹Nº›</a:t>
            </a:fld>
            <a:endParaRPr lang="es-ES"/>
          </a:p>
        </p:txBody>
      </p:sp>
    </p:spTree>
    <p:extLst>
      <p:ext uri="{BB962C8B-B14F-4D97-AF65-F5344CB8AC3E}">
        <p14:creationId xmlns:p14="http://schemas.microsoft.com/office/powerpoint/2010/main" val="2867046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8E0189-A08A-4524-87D2-A42A3FDAC46A}"/>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8CF114B8-145D-48B9-8B02-2F9FCDA0F7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D89DA478-5C73-4E3A-95B0-C2E8B92E3AF5}"/>
              </a:ext>
            </a:extLst>
          </p:cNvPr>
          <p:cNvSpPr>
            <a:spLocks noGrp="1"/>
          </p:cNvSpPr>
          <p:nvPr>
            <p:ph type="dt" sz="half" idx="10"/>
          </p:nvPr>
        </p:nvSpPr>
        <p:spPr/>
        <p:txBody>
          <a:bodyPr/>
          <a:lstStyle/>
          <a:p>
            <a:fld id="{1D8410A5-1EF9-4903-9501-40633301A653}" type="datetime1">
              <a:rPr lang="es-ES" smtClean="0"/>
              <a:t>09/01/2024</a:t>
            </a:fld>
            <a:endParaRPr lang="es-ES"/>
          </a:p>
        </p:txBody>
      </p:sp>
      <p:sp>
        <p:nvSpPr>
          <p:cNvPr id="5" name="Marcador de pie de página 4">
            <a:extLst>
              <a:ext uri="{FF2B5EF4-FFF2-40B4-BE49-F238E27FC236}">
                <a16:creationId xmlns:a16="http://schemas.microsoft.com/office/drawing/2014/main" id="{49B191DD-A45C-4B1B-A0ED-6BD9EBF4EEB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91C32210-46F0-42DB-8F75-8BDAC3103435}"/>
              </a:ext>
            </a:extLst>
          </p:cNvPr>
          <p:cNvSpPr>
            <a:spLocks noGrp="1"/>
          </p:cNvSpPr>
          <p:nvPr>
            <p:ph type="sldNum" sz="quarter" idx="12"/>
          </p:nvPr>
        </p:nvSpPr>
        <p:spPr/>
        <p:txBody>
          <a:bodyPr/>
          <a:lstStyle/>
          <a:p>
            <a:fld id="{1A5952E3-DA43-4FE4-B797-0AD175EBA12D}" type="slidenum">
              <a:rPr lang="es-ES" smtClean="0"/>
              <a:t>‹Nº›</a:t>
            </a:fld>
            <a:endParaRPr lang="es-ES"/>
          </a:p>
        </p:txBody>
      </p:sp>
    </p:spTree>
    <p:extLst>
      <p:ext uri="{BB962C8B-B14F-4D97-AF65-F5344CB8AC3E}">
        <p14:creationId xmlns:p14="http://schemas.microsoft.com/office/powerpoint/2010/main" val="1512051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617310-C041-473C-A341-A69C2FD04D56}"/>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8F8FF63E-9155-40ED-AB15-89B93C8B2D02}"/>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FF88BBA4-2833-4412-B1C0-C2B048A5F5C6}"/>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14E83C30-1935-4422-B8BA-AB01FF7FA69C}"/>
              </a:ext>
            </a:extLst>
          </p:cNvPr>
          <p:cNvSpPr>
            <a:spLocks noGrp="1"/>
          </p:cNvSpPr>
          <p:nvPr>
            <p:ph type="dt" sz="half" idx="10"/>
          </p:nvPr>
        </p:nvSpPr>
        <p:spPr/>
        <p:txBody>
          <a:bodyPr/>
          <a:lstStyle/>
          <a:p>
            <a:fld id="{798AA0BA-13B9-460A-A354-D416F640081C}" type="datetime1">
              <a:rPr lang="es-ES" smtClean="0"/>
              <a:t>09/01/2024</a:t>
            </a:fld>
            <a:endParaRPr lang="es-ES"/>
          </a:p>
        </p:txBody>
      </p:sp>
      <p:sp>
        <p:nvSpPr>
          <p:cNvPr id="6" name="Marcador de pie de página 5">
            <a:extLst>
              <a:ext uri="{FF2B5EF4-FFF2-40B4-BE49-F238E27FC236}">
                <a16:creationId xmlns:a16="http://schemas.microsoft.com/office/drawing/2014/main" id="{B9363B09-8CC0-4D9B-A060-8854D00ADCD1}"/>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7468F284-0ADE-48F6-A449-DA38BECF92D2}"/>
              </a:ext>
            </a:extLst>
          </p:cNvPr>
          <p:cNvSpPr>
            <a:spLocks noGrp="1"/>
          </p:cNvSpPr>
          <p:nvPr>
            <p:ph type="sldNum" sz="quarter" idx="12"/>
          </p:nvPr>
        </p:nvSpPr>
        <p:spPr/>
        <p:txBody>
          <a:bodyPr/>
          <a:lstStyle/>
          <a:p>
            <a:fld id="{1A5952E3-DA43-4FE4-B797-0AD175EBA12D}" type="slidenum">
              <a:rPr lang="es-ES" smtClean="0"/>
              <a:t>‹Nº›</a:t>
            </a:fld>
            <a:endParaRPr lang="es-ES"/>
          </a:p>
        </p:txBody>
      </p:sp>
    </p:spTree>
    <p:extLst>
      <p:ext uri="{BB962C8B-B14F-4D97-AF65-F5344CB8AC3E}">
        <p14:creationId xmlns:p14="http://schemas.microsoft.com/office/powerpoint/2010/main" val="2065467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5B537F-CC1A-4330-B0A1-7A09F0B25F9B}"/>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4B6F0A82-B733-47BD-B6EF-9058C2E1A5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D2A41E72-A032-48DE-BF0D-F9581F22AF4B}"/>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FC7F5214-5D46-41A9-B7E4-96ECC7AB8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F5AD4CC7-5EBA-49A0-8881-AEDBD71FBF70}"/>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F085C5D1-9E7A-40B8-85AF-3924B1523EC5}"/>
              </a:ext>
            </a:extLst>
          </p:cNvPr>
          <p:cNvSpPr>
            <a:spLocks noGrp="1"/>
          </p:cNvSpPr>
          <p:nvPr>
            <p:ph type="dt" sz="half" idx="10"/>
          </p:nvPr>
        </p:nvSpPr>
        <p:spPr/>
        <p:txBody>
          <a:bodyPr/>
          <a:lstStyle/>
          <a:p>
            <a:fld id="{4FDF2639-24C2-4CDF-A92F-03EBBE0CBE80}" type="datetime1">
              <a:rPr lang="es-ES" smtClean="0"/>
              <a:t>09/01/2024</a:t>
            </a:fld>
            <a:endParaRPr lang="es-ES"/>
          </a:p>
        </p:txBody>
      </p:sp>
      <p:sp>
        <p:nvSpPr>
          <p:cNvPr id="8" name="Marcador de pie de página 7">
            <a:extLst>
              <a:ext uri="{FF2B5EF4-FFF2-40B4-BE49-F238E27FC236}">
                <a16:creationId xmlns:a16="http://schemas.microsoft.com/office/drawing/2014/main" id="{FC263037-9A41-40D9-834E-C903D4F559A7}"/>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5A1C863C-8A9D-42D6-955E-DBED9C5CB0A6}"/>
              </a:ext>
            </a:extLst>
          </p:cNvPr>
          <p:cNvSpPr>
            <a:spLocks noGrp="1"/>
          </p:cNvSpPr>
          <p:nvPr>
            <p:ph type="sldNum" sz="quarter" idx="12"/>
          </p:nvPr>
        </p:nvSpPr>
        <p:spPr/>
        <p:txBody>
          <a:bodyPr/>
          <a:lstStyle/>
          <a:p>
            <a:fld id="{1A5952E3-DA43-4FE4-B797-0AD175EBA12D}" type="slidenum">
              <a:rPr lang="es-ES" smtClean="0"/>
              <a:t>‹Nº›</a:t>
            </a:fld>
            <a:endParaRPr lang="es-ES"/>
          </a:p>
        </p:txBody>
      </p:sp>
    </p:spTree>
    <p:extLst>
      <p:ext uri="{BB962C8B-B14F-4D97-AF65-F5344CB8AC3E}">
        <p14:creationId xmlns:p14="http://schemas.microsoft.com/office/powerpoint/2010/main" val="47246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629E57-4B8C-45D9-967B-91C235A7845A}"/>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2076E1DC-B0FA-424C-8752-88794AF279CD}"/>
              </a:ext>
            </a:extLst>
          </p:cNvPr>
          <p:cNvSpPr>
            <a:spLocks noGrp="1"/>
          </p:cNvSpPr>
          <p:nvPr>
            <p:ph type="dt" sz="half" idx="10"/>
          </p:nvPr>
        </p:nvSpPr>
        <p:spPr/>
        <p:txBody>
          <a:bodyPr/>
          <a:lstStyle/>
          <a:p>
            <a:fld id="{63B76E98-8F63-4EC8-8497-4D0BEEC3324F}" type="datetime1">
              <a:rPr lang="es-ES" smtClean="0"/>
              <a:t>09/01/2024</a:t>
            </a:fld>
            <a:endParaRPr lang="es-ES"/>
          </a:p>
        </p:txBody>
      </p:sp>
      <p:sp>
        <p:nvSpPr>
          <p:cNvPr id="4" name="Marcador de pie de página 3">
            <a:extLst>
              <a:ext uri="{FF2B5EF4-FFF2-40B4-BE49-F238E27FC236}">
                <a16:creationId xmlns:a16="http://schemas.microsoft.com/office/drawing/2014/main" id="{3C4CF889-4A2D-42AC-A561-A211971CAFD4}"/>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5F9C6179-6E28-4A82-95DE-5ACDA843B0E9}"/>
              </a:ext>
            </a:extLst>
          </p:cNvPr>
          <p:cNvSpPr>
            <a:spLocks noGrp="1"/>
          </p:cNvSpPr>
          <p:nvPr>
            <p:ph type="sldNum" sz="quarter" idx="12"/>
          </p:nvPr>
        </p:nvSpPr>
        <p:spPr/>
        <p:txBody>
          <a:bodyPr/>
          <a:lstStyle/>
          <a:p>
            <a:fld id="{1A5952E3-DA43-4FE4-B797-0AD175EBA12D}" type="slidenum">
              <a:rPr lang="es-ES" smtClean="0"/>
              <a:t>‹Nº›</a:t>
            </a:fld>
            <a:endParaRPr lang="es-ES"/>
          </a:p>
        </p:txBody>
      </p:sp>
    </p:spTree>
    <p:extLst>
      <p:ext uri="{BB962C8B-B14F-4D97-AF65-F5344CB8AC3E}">
        <p14:creationId xmlns:p14="http://schemas.microsoft.com/office/powerpoint/2010/main" val="3314786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EF253BA-D88D-4E8B-9B29-9B2CA240E43B}"/>
              </a:ext>
            </a:extLst>
          </p:cNvPr>
          <p:cNvSpPr>
            <a:spLocks noGrp="1"/>
          </p:cNvSpPr>
          <p:nvPr>
            <p:ph type="dt" sz="half" idx="10"/>
          </p:nvPr>
        </p:nvSpPr>
        <p:spPr/>
        <p:txBody>
          <a:bodyPr/>
          <a:lstStyle/>
          <a:p>
            <a:fld id="{DEB86036-855D-4E70-BD70-3426B0849F82}" type="datetime1">
              <a:rPr lang="es-ES" smtClean="0"/>
              <a:t>09/01/2024</a:t>
            </a:fld>
            <a:endParaRPr lang="es-ES"/>
          </a:p>
        </p:txBody>
      </p:sp>
      <p:sp>
        <p:nvSpPr>
          <p:cNvPr id="3" name="Marcador de pie de página 2">
            <a:extLst>
              <a:ext uri="{FF2B5EF4-FFF2-40B4-BE49-F238E27FC236}">
                <a16:creationId xmlns:a16="http://schemas.microsoft.com/office/drawing/2014/main" id="{5C62D31C-EE66-4843-965B-13432BCF9E52}"/>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4FA931F7-0459-47EC-8718-C79B23C71673}"/>
              </a:ext>
            </a:extLst>
          </p:cNvPr>
          <p:cNvSpPr>
            <a:spLocks noGrp="1"/>
          </p:cNvSpPr>
          <p:nvPr>
            <p:ph type="sldNum" sz="quarter" idx="12"/>
          </p:nvPr>
        </p:nvSpPr>
        <p:spPr/>
        <p:txBody>
          <a:bodyPr/>
          <a:lstStyle/>
          <a:p>
            <a:fld id="{1A5952E3-DA43-4FE4-B797-0AD175EBA12D}" type="slidenum">
              <a:rPr lang="es-ES" smtClean="0"/>
              <a:t>‹Nº›</a:t>
            </a:fld>
            <a:endParaRPr lang="es-ES"/>
          </a:p>
        </p:txBody>
      </p:sp>
    </p:spTree>
    <p:extLst>
      <p:ext uri="{BB962C8B-B14F-4D97-AF65-F5344CB8AC3E}">
        <p14:creationId xmlns:p14="http://schemas.microsoft.com/office/powerpoint/2010/main" val="3430224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7B07C2-2235-46CE-B504-09DAA5F4697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8807086B-0C15-4F09-A943-7EF8006E9F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8524E6A5-EF42-4267-B25F-C0B6F96477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3255B75-9172-4B81-ADDF-96341FBB2020}"/>
              </a:ext>
            </a:extLst>
          </p:cNvPr>
          <p:cNvSpPr>
            <a:spLocks noGrp="1"/>
          </p:cNvSpPr>
          <p:nvPr>
            <p:ph type="dt" sz="half" idx="10"/>
          </p:nvPr>
        </p:nvSpPr>
        <p:spPr/>
        <p:txBody>
          <a:bodyPr/>
          <a:lstStyle/>
          <a:p>
            <a:fld id="{AE85ED0E-CFD7-4487-8558-3582E7B032DC}" type="datetime1">
              <a:rPr lang="es-ES" smtClean="0"/>
              <a:t>09/01/2024</a:t>
            </a:fld>
            <a:endParaRPr lang="es-ES"/>
          </a:p>
        </p:txBody>
      </p:sp>
      <p:sp>
        <p:nvSpPr>
          <p:cNvPr id="6" name="Marcador de pie de página 5">
            <a:extLst>
              <a:ext uri="{FF2B5EF4-FFF2-40B4-BE49-F238E27FC236}">
                <a16:creationId xmlns:a16="http://schemas.microsoft.com/office/drawing/2014/main" id="{B2BDDCEF-63C6-4EF7-B6B1-2212EF832D7F}"/>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7CC64331-9EA4-4397-BBEE-1AAFEEAA6375}"/>
              </a:ext>
            </a:extLst>
          </p:cNvPr>
          <p:cNvSpPr>
            <a:spLocks noGrp="1"/>
          </p:cNvSpPr>
          <p:nvPr>
            <p:ph type="sldNum" sz="quarter" idx="12"/>
          </p:nvPr>
        </p:nvSpPr>
        <p:spPr/>
        <p:txBody>
          <a:bodyPr/>
          <a:lstStyle/>
          <a:p>
            <a:fld id="{1A5952E3-DA43-4FE4-B797-0AD175EBA12D}" type="slidenum">
              <a:rPr lang="es-ES" smtClean="0"/>
              <a:t>‹Nº›</a:t>
            </a:fld>
            <a:endParaRPr lang="es-ES"/>
          </a:p>
        </p:txBody>
      </p:sp>
    </p:spTree>
    <p:extLst>
      <p:ext uri="{BB962C8B-B14F-4D97-AF65-F5344CB8AC3E}">
        <p14:creationId xmlns:p14="http://schemas.microsoft.com/office/powerpoint/2010/main" val="412390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F0B42B-FABF-4471-876F-287BBD8803A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52D2B9D0-E089-4B0B-9E75-83C0899E85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B224ADD2-9543-4751-AC8D-F12D06B49F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4B25058-02C3-4C57-873D-59F1AD56DDFF}"/>
              </a:ext>
            </a:extLst>
          </p:cNvPr>
          <p:cNvSpPr>
            <a:spLocks noGrp="1"/>
          </p:cNvSpPr>
          <p:nvPr>
            <p:ph type="dt" sz="half" idx="10"/>
          </p:nvPr>
        </p:nvSpPr>
        <p:spPr/>
        <p:txBody>
          <a:bodyPr/>
          <a:lstStyle/>
          <a:p>
            <a:fld id="{4EAD0BB9-4C83-4DED-9CE1-A5BC474BE1AB}" type="datetime1">
              <a:rPr lang="es-ES" smtClean="0"/>
              <a:t>09/01/2024</a:t>
            </a:fld>
            <a:endParaRPr lang="es-ES"/>
          </a:p>
        </p:txBody>
      </p:sp>
      <p:sp>
        <p:nvSpPr>
          <p:cNvPr id="6" name="Marcador de pie de página 5">
            <a:extLst>
              <a:ext uri="{FF2B5EF4-FFF2-40B4-BE49-F238E27FC236}">
                <a16:creationId xmlns:a16="http://schemas.microsoft.com/office/drawing/2014/main" id="{74CE14C5-4E49-4F0A-B04C-24D90743899E}"/>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E6C90BC3-98D9-447F-9FF6-460BCA351DF2}"/>
              </a:ext>
            </a:extLst>
          </p:cNvPr>
          <p:cNvSpPr>
            <a:spLocks noGrp="1"/>
          </p:cNvSpPr>
          <p:nvPr>
            <p:ph type="sldNum" sz="quarter" idx="12"/>
          </p:nvPr>
        </p:nvSpPr>
        <p:spPr/>
        <p:txBody>
          <a:bodyPr/>
          <a:lstStyle/>
          <a:p>
            <a:fld id="{1A5952E3-DA43-4FE4-B797-0AD175EBA12D}" type="slidenum">
              <a:rPr lang="es-ES" smtClean="0"/>
              <a:t>‹Nº›</a:t>
            </a:fld>
            <a:endParaRPr lang="es-ES"/>
          </a:p>
        </p:txBody>
      </p:sp>
    </p:spTree>
    <p:extLst>
      <p:ext uri="{BB962C8B-B14F-4D97-AF65-F5344CB8AC3E}">
        <p14:creationId xmlns:p14="http://schemas.microsoft.com/office/powerpoint/2010/main" val="3787968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AEB0FC8-AF0A-4723-BBD3-39D8C9A2E5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36CF9CC2-7481-4384-B064-4F1D9F4195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4B1AF787-B8E8-4919-B302-473820B8FD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025077-D350-4202-BB3A-6E149B5733D4}" type="datetime1">
              <a:rPr lang="es-ES" smtClean="0"/>
              <a:t>09/01/2024</a:t>
            </a:fld>
            <a:endParaRPr lang="es-ES"/>
          </a:p>
        </p:txBody>
      </p:sp>
      <p:sp>
        <p:nvSpPr>
          <p:cNvPr id="5" name="Marcador de pie de página 4">
            <a:extLst>
              <a:ext uri="{FF2B5EF4-FFF2-40B4-BE49-F238E27FC236}">
                <a16:creationId xmlns:a16="http://schemas.microsoft.com/office/drawing/2014/main" id="{07A4E0B2-E0D0-4247-8FBC-02DA4A7848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91EE0C7B-311B-452D-9C83-B342EE742B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5952E3-DA43-4FE4-B797-0AD175EBA12D}" type="slidenum">
              <a:rPr lang="es-ES" smtClean="0"/>
              <a:t>‹Nº›</a:t>
            </a:fld>
            <a:endParaRPr lang="es-ES"/>
          </a:p>
        </p:txBody>
      </p:sp>
    </p:spTree>
    <p:extLst>
      <p:ext uri="{BB962C8B-B14F-4D97-AF65-F5344CB8AC3E}">
        <p14:creationId xmlns:p14="http://schemas.microsoft.com/office/powerpoint/2010/main" val="28928443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odejs.org/en/doc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www.alpha-editorial.com/Papel/9789587784954/El+Gran+Libro+De+Angular" TargetMode="Externa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hyperlink" Target="https://nodejs.org/en/docs/" TargetMode="External"/><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hyperlink" Target="https://www.alpha-editorial.com/Papel/9789587784954/El+Gran+Libro+De+Angular" TargetMode="External"/><Relationship Id="rId4" Type="http://schemas.openxmlformats.org/officeDocument/2006/relationships/image" Target="../media/image1.jp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w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wmf"/></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nodejs.org/es"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51D04F-2060-4927-B510-76F904233039}"/>
              </a:ext>
            </a:extLst>
          </p:cNvPr>
          <p:cNvSpPr>
            <a:spLocks noGrp="1"/>
          </p:cNvSpPr>
          <p:nvPr>
            <p:ph type="ctrTitle"/>
          </p:nvPr>
        </p:nvSpPr>
        <p:spPr>
          <a:xfrm>
            <a:off x="1524000" y="457201"/>
            <a:ext cx="9144000" cy="2667000"/>
          </a:xfrm>
        </p:spPr>
        <p:txBody>
          <a:bodyPr/>
          <a:lstStyle/>
          <a:p>
            <a:r>
              <a:rPr lang="es-ES" dirty="0"/>
              <a:t>Módulo 5. </a:t>
            </a:r>
            <a:r>
              <a:rPr lang="es-ES" dirty="0" err="1"/>
              <a:t>Node</a:t>
            </a:r>
            <a:r>
              <a:rPr lang="es-ES" dirty="0"/>
              <a:t> </a:t>
            </a:r>
            <a:r>
              <a:rPr lang="es-ES" dirty="0" err="1"/>
              <a:t>js</a:t>
            </a:r>
            <a:r>
              <a:rPr lang="es-ES" dirty="0"/>
              <a:t> y Express</a:t>
            </a:r>
          </a:p>
        </p:txBody>
      </p:sp>
      <p:sp>
        <p:nvSpPr>
          <p:cNvPr id="3" name="Subtítulo 2">
            <a:extLst>
              <a:ext uri="{FF2B5EF4-FFF2-40B4-BE49-F238E27FC236}">
                <a16:creationId xmlns:a16="http://schemas.microsoft.com/office/drawing/2014/main" id="{17922223-2597-4E3E-AF3E-66D7E6214DED}"/>
              </a:ext>
            </a:extLst>
          </p:cNvPr>
          <p:cNvSpPr>
            <a:spLocks noGrp="1"/>
          </p:cNvSpPr>
          <p:nvPr>
            <p:ph type="subTitle" idx="1"/>
          </p:nvPr>
        </p:nvSpPr>
        <p:spPr>
          <a:xfrm>
            <a:off x="1524000" y="5082323"/>
            <a:ext cx="10627056" cy="1590196"/>
          </a:xfrm>
        </p:spPr>
        <p:txBody>
          <a:bodyPr>
            <a:normAutofit/>
          </a:bodyPr>
          <a:lstStyle/>
          <a:p>
            <a:pPr algn="l"/>
            <a:r>
              <a:rPr lang="es-ES" sz="2000" dirty="0"/>
              <a:t>Recursos:</a:t>
            </a:r>
          </a:p>
          <a:p>
            <a:pPr algn="l"/>
            <a:r>
              <a:rPr lang="en-US" sz="1600" dirty="0"/>
              <a:t>[Node.js Official Documentation](</a:t>
            </a:r>
            <a:r>
              <a:rPr lang="en-US" sz="1600" dirty="0">
                <a:hlinkClick r:id="rId3"/>
              </a:rPr>
              <a:t>https://nodejs.org/en/docs/</a:t>
            </a:r>
            <a:r>
              <a:rPr lang="en-US" sz="1600" dirty="0"/>
              <a:t>)</a:t>
            </a:r>
            <a:endParaRPr lang="es-ES" sz="2000" dirty="0"/>
          </a:p>
          <a:p>
            <a:pPr algn="l"/>
            <a:r>
              <a:rPr lang="es-ES" sz="1600" dirty="0"/>
              <a:t>[Express.js </a:t>
            </a:r>
            <a:r>
              <a:rPr lang="es-ES" sz="1600" dirty="0" err="1"/>
              <a:t>Documentation</a:t>
            </a:r>
            <a:r>
              <a:rPr lang="es-ES" sz="1600" dirty="0"/>
              <a:t>](https://expressjs.com/)</a:t>
            </a:r>
          </a:p>
          <a:p>
            <a:pPr algn="l"/>
            <a:r>
              <a:rPr lang="es-ES" sz="2000" dirty="0"/>
              <a:t>https://www.youtube.com/watch?v=1hpc70_OoAg</a:t>
            </a:r>
          </a:p>
        </p:txBody>
      </p:sp>
      <p:sp>
        <p:nvSpPr>
          <p:cNvPr id="5" name="CuadroTexto 4">
            <a:extLst>
              <a:ext uri="{FF2B5EF4-FFF2-40B4-BE49-F238E27FC236}">
                <a16:creationId xmlns:a16="http://schemas.microsoft.com/office/drawing/2014/main" id="{C2989817-3BD6-4050-8ABF-F838C2E7A286}"/>
              </a:ext>
            </a:extLst>
          </p:cNvPr>
          <p:cNvSpPr txBox="1"/>
          <p:nvPr/>
        </p:nvSpPr>
        <p:spPr>
          <a:xfrm>
            <a:off x="1524000" y="3881994"/>
            <a:ext cx="9462655" cy="830997"/>
          </a:xfrm>
          <a:prstGeom prst="rect">
            <a:avLst/>
          </a:prstGeom>
          <a:noFill/>
        </p:spPr>
        <p:txBody>
          <a:bodyPr wrap="square" rtlCol="0">
            <a:spAutoFit/>
          </a:bodyPr>
          <a:lstStyle/>
          <a:p>
            <a:pPr algn="ctr"/>
            <a:r>
              <a:rPr lang="es-ES" sz="2400" dirty="0"/>
              <a:t>Objetivos: Introducción al desarrollo web </a:t>
            </a:r>
            <a:r>
              <a:rPr lang="es-ES" sz="2400" dirty="0" err="1"/>
              <a:t>backend</a:t>
            </a:r>
            <a:r>
              <a:rPr lang="es-ES" sz="2400" dirty="0"/>
              <a:t> con Node.js y Express</a:t>
            </a:r>
          </a:p>
          <a:p>
            <a:pPr algn="ctr"/>
            <a:r>
              <a:rPr lang="es-ES" sz="2400" dirty="0"/>
              <a:t>Tema I: Módulos de Node.js</a:t>
            </a:r>
          </a:p>
        </p:txBody>
      </p:sp>
      <p:sp>
        <p:nvSpPr>
          <p:cNvPr id="6" name="Marcador de número de diapositiva 5">
            <a:extLst>
              <a:ext uri="{FF2B5EF4-FFF2-40B4-BE49-F238E27FC236}">
                <a16:creationId xmlns:a16="http://schemas.microsoft.com/office/drawing/2014/main" id="{0AA73E69-B78C-4A2C-BE62-C69565373922}"/>
              </a:ext>
            </a:extLst>
          </p:cNvPr>
          <p:cNvSpPr>
            <a:spLocks noGrp="1"/>
          </p:cNvSpPr>
          <p:nvPr>
            <p:ph type="sldNum" sz="quarter" idx="12"/>
          </p:nvPr>
        </p:nvSpPr>
        <p:spPr/>
        <p:txBody>
          <a:bodyPr/>
          <a:lstStyle/>
          <a:p>
            <a:fld id="{1A5952E3-DA43-4FE4-B797-0AD175EBA12D}" type="slidenum">
              <a:rPr lang="es-ES" smtClean="0"/>
              <a:t>1</a:t>
            </a:fld>
            <a:endParaRPr lang="es-ES"/>
          </a:p>
        </p:txBody>
      </p:sp>
      <p:pic>
        <p:nvPicPr>
          <p:cNvPr id="7" name="Imagen 6">
            <a:extLst>
              <a:ext uri="{FF2B5EF4-FFF2-40B4-BE49-F238E27FC236}">
                <a16:creationId xmlns:a16="http://schemas.microsoft.com/office/drawing/2014/main" id="{F73E21C1-CCE9-4F12-8794-BD422D0538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1227" y="40944"/>
            <a:ext cx="1349829" cy="1345584"/>
          </a:xfrm>
          <a:prstGeom prst="rect">
            <a:avLst/>
          </a:prstGeom>
        </p:spPr>
      </p:pic>
      <p:sp>
        <p:nvSpPr>
          <p:cNvPr id="4" name="AutoShape 2" descr="Papel El Gran Libro De Angular">
            <a:hlinkClick r:id="rId5" tooltip="El Gran Libro De Angular"/>
            <a:extLst>
              <a:ext uri="{FF2B5EF4-FFF2-40B4-BE49-F238E27FC236}">
                <a16:creationId xmlns:a16="http://schemas.microsoft.com/office/drawing/2014/main" id="{ABADDC1D-487C-085F-1527-1E12BA94A34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4" descr="Papel El Gran Libro De Angular">
            <a:hlinkClick r:id="rId5" tooltip="El Gran Libro De Angular"/>
            <a:extLst>
              <a:ext uri="{FF2B5EF4-FFF2-40B4-BE49-F238E27FC236}">
                <a16:creationId xmlns:a16="http://schemas.microsoft.com/office/drawing/2014/main" id="{BFDF028A-AA61-2397-8A00-59A8C391893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11475265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1674EE-7A60-B121-9583-6BB35D71F5B9}"/>
              </a:ext>
            </a:extLst>
          </p:cNvPr>
          <p:cNvSpPr>
            <a:spLocks noGrp="1"/>
          </p:cNvSpPr>
          <p:nvPr>
            <p:ph type="title"/>
          </p:nvPr>
        </p:nvSpPr>
        <p:spPr/>
        <p:txBody>
          <a:bodyPr/>
          <a:lstStyle/>
          <a:p>
            <a:r>
              <a:rPr lang="es-ES" dirty="0"/>
              <a:t>Características de Node.js</a:t>
            </a:r>
          </a:p>
        </p:txBody>
      </p:sp>
      <p:sp>
        <p:nvSpPr>
          <p:cNvPr id="3" name="Marcador de contenido 2">
            <a:extLst>
              <a:ext uri="{FF2B5EF4-FFF2-40B4-BE49-F238E27FC236}">
                <a16:creationId xmlns:a16="http://schemas.microsoft.com/office/drawing/2014/main" id="{304AA179-724E-7806-F9FC-18761D246EEB}"/>
              </a:ext>
            </a:extLst>
          </p:cNvPr>
          <p:cNvSpPr>
            <a:spLocks noGrp="1"/>
          </p:cNvSpPr>
          <p:nvPr>
            <p:ph idx="1"/>
          </p:nvPr>
        </p:nvSpPr>
        <p:spPr/>
        <p:txBody>
          <a:bodyPr/>
          <a:lstStyle/>
          <a:p>
            <a:pPr algn="just"/>
            <a:r>
              <a:rPr lang="es-ES" dirty="0"/>
              <a:t>Open </a:t>
            </a:r>
            <a:r>
              <a:rPr lang="es-ES" dirty="0" err="1"/>
              <a:t>Source</a:t>
            </a:r>
            <a:r>
              <a:rPr lang="es-ES" dirty="0"/>
              <a:t> (código abierto): podemos usarlo, descargarlo e incorporarlo a nuestros proyectos de forma gratuita y también se puede contribuir a su código.</a:t>
            </a:r>
          </a:p>
          <a:p>
            <a:pPr marL="0" indent="0">
              <a:buNone/>
            </a:pPr>
            <a:r>
              <a:rPr lang="es-ES" dirty="0"/>
              <a:t> </a:t>
            </a:r>
          </a:p>
          <a:p>
            <a:r>
              <a:rPr lang="es-ES" dirty="0"/>
              <a:t>Multiplataforma: es compatible con distintos tipos de plataforma.</a:t>
            </a:r>
          </a:p>
          <a:p>
            <a:endParaRPr lang="es-ES" dirty="0"/>
          </a:p>
          <a:p>
            <a:r>
              <a:rPr lang="es-ES" dirty="0"/>
              <a:t>Basado en el motor V8 de Google: es un motor de JavaScript que nos permite ejecutar código JavaScript  en </a:t>
            </a:r>
            <a:r>
              <a:rPr lang="es-ES" dirty="0" err="1"/>
              <a:t>googleChrome</a:t>
            </a:r>
            <a:r>
              <a:rPr lang="es-ES" dirty="0"/>
              <a:t>.</a:t>
            </a:r>
          </a:p>
        </p:txBody>
      </p:sp>
      <p:sp>
        <p:nvSpPr>
          <p:cNvPr id="4" name="Marcador de número de diapositiva 3">
            <a:extLst>
              <a:ext uri="{FF2B5EF4-FFF2-40B4-BE49-F238E27FC236}">
                <a16:creationId xmlns:a16="http://schemas.microsoft.com/office/drawing/2014/main" id="{BD2E148F-D670-D8A8-0DC7-C96B8195B821}"/>
              </a:ext>
            </a:extLst>
          </p:cNvPr>
          <p:cNvSpPr>
            <a:spLocks noGrp="1"/>
          </p:cNvSpPr>
          <p:nvPr>
            <p:ph type="sldNum" sz="quarter" idx="12"/>
          </p:nvPr>
        </p:nvSpPr>
        <p:spPr/>
        <p:txBody>
          <a:bodyPr/>
          <a:lstStyle/>
          <a:p>
            <a:fld id="{1A5952E3-DA43-4FE4-B797-0AD175EBA12D}" type="slidenum">
              <a:rPr lang="es-ES" smtClean="0"/>
              <a:t>10</a:t>
            </a:fld>
            <a:endParaRPr lang="es-ES"/>
          </a:p>
        </p:txBody>
      </p:sp>
    </p:spTree>
    <p:extLst>
      <p:ext uri="{BB962C8B-B14F-4D97-AF65-F5344CB8AC3E}">
        <p14:creationId xmlns:p14="http://schemas.microsoft.com/office/powerpoint/2010/main" val="11323982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AE0A4-8D2E-BCAD-734C-91568B0B85BF}"/>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91A4EDD6-E531-44F8-6103-3212D1FE2BF8}"/>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D22B647C-31B7-FDDA-D162-DAAEA919FF86}"/>
              </a:ext>
            </a:extLst>
          </p:cNvPr>
          <p:cNvSpPr>
            <a:spLocks noGrp="1"/>
          </p:cNvSpPr>
          <p:nvPr>
            <p:ph type="sldNum" sz="quarter" idx="12"/>
          </p:nvPr>
        </p:nvSpPr>
        <p:spPr/>
        <p:txBody>
          <a:bodyPr/>
          <a:lstStyle/>
          <a:p>
            <a:fld id="{1A5952E3-DA43-4FE4-B797-0AD175EBA12D}" type="slidenum">
              <a:rPr lang="es-ES" smtClean="0"/>
              <a:t>100</a:t>
            </a:fld>
            <a:endParaRPr lang="es-ES"/>
          </a:p>
        </p:txBody>
      </p:sp>
      <p:pic>
        <p:nvPicPr>
          <p:cNvPr id="6" name="Imagen 5">
            <a:extLst>
              <a:ext uri="{FF2B5EF4-FFF2-40B4-BE49-F238E27FC236}">
                <a16:creationId xmlns:a16="http://schemas.microsoft.com/office/drawing/2014/main" id="{6EBDED98-9A94-F989-4DAC-F9D307F185D2}"/>
              </a:ext>
            </a:extLst>
          </p:cNvPr>
          <p:cNvPicPr>
            <a:picLocks noChangeAspect="1"/>
          </p:cNvPicPr>
          <p:nvPr/>
        </p:nvPicPr>
        <p:blipFill>
          <a:blip r:embed="rId2"/>
          <a:stretch>
            <a:fillRect/>
          </a:stretch>
        </p:blipFill>
        <p:spPr>
          <a:xfrm>
            <a:off x="695325" y="533832"/>
            <a:ext cx="10801350" cy="5153025"/>
          </a:xfrm>
          <a:prstGeom prst="rect">
            <a:avLst/>
          </a:prstGeom>
        </p:spPr>
      </p:pic>
    </p:spTree>
    <p:extLst>
      <p:ext uri="{BB962C8B-B14F-4D97-AF65-F5344CB8AC3E}">
        <p14:creationId xmlns:p14="http://schemas.microsoft.com/office/powerpoint/2010/main" val="32876647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91B2A0-6509-3334-9FA3-144E7912D287}"/>
              </a:ext>
            </a:extLst>
          </p:cNvPr>
          <p:cNvSpPr>
            <a:spLocks noGrp="1"/>
          </p:cNvSpPr>
          <p:nvPr>
            <p:ph type="title"/>
          </p:nvPr>
        </p:nvSpPr>
        <p:spPr/>
        <p:txBody>
          <a:bodyPr>
            <a:normAutofit/>
          </a:bodyPr>
          <a:lstStyle/>
          <a:p>
            <a:r>
              <a:rPr lang="en-US" sz="4000" dirty="0" err="1"/>
              <a:t>Agregar</a:t>
            </a:r>
            <a:r>
              <a:rPr lang="en-US" sz="4000" dirty="0"/>
              <a:t> </a:t>
            </a:r>
            <a:r>
              <a:rPr lang="en-US" sz="4000" dirty="0" err="1"/>
              <a:t>contenido</a:t>
            </a:r>
            <a:r>
              <a:rPr lang="en-US" sz="4000" dirty="0"/>
              <a:t> al final de un </a:t>
            </a:r>
            <a:r>
              <a:rPr lang="en-US" sz="4000" dirty="0" err="1"/>
              <a:t>archivo</a:t>
            </a:r>
            <a:r>
              <a:rPr lang="en-US" sz="4000" dirty="0"/>
              <a:t> (</a:t>
            </a:r>
            <a:r>
              <a:rPr lang="en-US" sz="4000" dirty="0" err="1"/>
              <a:t>fs.appendFile</a:t>
            </a:r>
            <a:r>
              <a:rPr lang="en-US" sz="4000" dirty="0"/>
              <a:t>();)</a:t>
            </a:r>
            <a:endParaRPr lang="es-ES" sz="4000" dirty="0"/>
          </a:p>
        </p:txBody>
      </p:sp>
      <p:sp>
        <p:nvSpPr>
          <p:cNvPr id="3" name="Marcador de contenido 2">
            <a:extLst>
              <a:ext uri="{FF2B5EF4-FFF2-40B4-BE49-F238E27FC236}">
                <a16:creationId xmlns:a16="http://schemas.microsoft.com/office/drawing/2014/main" id="{C78E3902-F5BB-3AE1-D1A8-DA1F50C0E52B}"/>
              </a:ext>
            </a:extLst>
          </p:cNvPr>
          <p:cNvSpPr>
            <a:spLocks noGrp="1"/>
          </p:cNvSpPr>
          <p:nvPr>
            <p:ph idx="1"/>
          </p:nvPr>
        </p:nvSpPr>
        <p:spPr/>
        <p:txBody>
          <a:bodyPr/>
          <a:lstStyle/>
          <a:p>
            <a:pPr marL="0" indent="0">
              <a:buNone/>
            </a:pPr>
            <a:r>
              <a:rPr lang="es-ES" dirty="0"/>
              <a:t>Este método crea un archivo si este no existe.</a:t>
            </a:r>
          </a:p>
          <a:p>
            <a:pPr marL="0" indent="0">
              <a:buNone/>
            </a:pPr>
            <a:endParaRPr lang="es-ES" dirty="0"/>
          </a:p>
          <a:p>
            <a:pPr marL="0" indent="0">
              <a:buNone/>
            </a:pPr>
            <a:r>
              <a:rPr lang="es-ES" b="0" dirty="0" err="1">
                <a:effectLst/>
                <a:latin typeface="Consolas" panose="020B0609020204030204" pitchFamily="49" charset="0"/>
              </a:rPr>
              <a:t>fs.appendFile</a:t>
            </a:r>
            <a:r>
              <a:rPr lang="es-ES" b="0" dirty="0">
                <a:effectLst/>
                <a:latin typeface="Consolas" panose="020B0609020204030204" pitchFamily="49" charset="0"/>
              </a:rPr>
              <a:t>('index.html','&lt;p&gt;Hola&lt;/p&gt;',(</a:t>
            </a:r>
            <a:r>
              <a:rPr lang="es-ES" b="0" dirty="0" err="1">
                <a:effectLst/>
                <a:latin typeface="Consolas" panose="020B0609020204030204" pitchFamily="49" charset="0"/>
              </a:rPr>
              <a:t>err</a:t>
            </a:r>
            <a:r>
              <a:rPr lang="es-ES" b="0" dirty="0">
                <a:effectLst/>
                <a:latin typeface="Consolas" panose="020B0609020204030204" pitchFamily="49" charset="0"/>
              </a:rPr>
              <a:t>)=&gt;{</a:t>
            </a:r>
          </a:p>
          <a:p>
            <a:pPr marL="0" indent="0">
              <a:buNone/>
            </a:pPr>
            <a:r>
              <a:rPr lang="es-ES" b="0" dirty="0">
                <a:effectLst/>
                <a:latin typeface="Consolas" panose="020B0609020204030204" pitchFamily="49" charset="0"/>
              </a:rPr>
              <a:t>    </a:t>
            </a:r>
            <a:r>
              <a:rPr lang="es-ES" b="0" dirty="0" err="1">
                <a:effectLst/>
                <a:latin typeface="Consolas" panose="020B0609020204030204" pitchFamily="49" charset="0"/>
              </a:rPr>
              <a:t>if</a:t>
            </a:r>
            <a:r>
              <a:rPr lang="es-ES" b="0" dirty="0">
                <a:effectLst/>
                <a:latin typeface="Consolas" panose="020B0609020204030204" pitchFamily="49" charset="0"/>
              </a:rPr>
              <a:t>(</a:t>
            </a:r>
            <a:r>
              <a:rPr lang="es-ES" b="0" dirty="0" err="1">
                <a:effectLst/>
                <a:latin typeface="Consolas" panose="020B0609020204030204" pitchFamily="49" charset="0"/>
              </a:rPr>
              <a:t>err</a:t>
            </a:r>
            <a:r>
              <a:rPr lang="es-ES" b="0" dirty="0">
                <a:effectLst/>
                <a:latin typeface="Consolas" panose="020B0609020204030204" pitchFamily="49" charset="0"/>
              </a:rPr>
              <a:t>){</a:t>
            </a:r>
          </a:p>
          <a:p>
            <a:pPr marL="0" indent="0">
              <a:buNone/>
            </a:pPr>
            <a:r>
              <a:rPr lang="es-ES" b="0" dirty="0">
                <a:effectLst/>
                <a:latin typeface="Consolas" panose="020B0609020204030204" pitchFamily="49" charset="0"/>
              </a:rPr>
              <a:t>                </a:t>
            </a:r>
            <a:r>
              <a:rPr lang="es-ES" b="0" dirty="0" err="1">
                <a:effectLst/>
                <a:latin typeface="Consolas" panose="020B0609020204030204" pitchFamily="49" charset="0"/>
              </a:rPr>
              <a:t>throw</a:t>
            </a:r>
            <a:r>
              <a:rPr lang="es-ES" b="0" dirty="0">
                <a:effectLst/>
                <a:latin typeface="Consolas" panose="020B0609020204030204" pitchFamily="49" charset="0"/>
              </a:rPr>
              <a:t> </a:t>
            </a:r>
            <a:r>
              <a:rPr lang="es-ES" b="0" dirty="0" err="1">
                <a:effectLst/>
                <a:latin typeface="Consolas" panose="020B0609020204030204" pitchFamily="49" charset="0"/>
              </a:rPr>
              <a:t>err</a:t>
            </a:r>
            <a:r>
              <a:rPr lang="es-ES" b="0" dirty="0">
                <a:effectLst/>
                <a:latin typeface="Consolas" panose="020B0609020204030204" pitchFamily="49" charset="0"/>
              </a:rPr>
              <a:t>;</a:t>
            </a:r>
          </a:p>
          <a:p>
            <a:pPr marL="0" indent="0">
              <a:buNone/>
            </a:pPr>
            <a:r>
              <a:rPr lang="es-ES" b="0" dirty="0">
                <a:effectLst/>
                <a:latin typeface="Consolas" panose="020B0609020204030204" pitchFamily="49" charset="0"/>
              </a:rPr>
              <a:t>            }</a:t>
            </a:r>
          </a:p>
          <a:p>
            <a:pPr marL="0" indent="0">
              <a:buNone/>
            </a:pPr>
            <a:r>
              <a:rPr lang="es-ES" b="0" dirty="0">
                <a:effectLst/>
                <a:latin typeface="Consolas" panose="020B0609020204030204" pitchFamily="49" charset="0"/>
              </a:rPr>
              <a:t>            console.log('Archivo actualizado...');</a:t>
            </a:r>
          </a:p>
          <a:p>
            <a:pPr marL="0" indent="0">
              <a:buNone/>
            </a:pPr>
            <a:r>
              <a:rPr lang="es-ES" b="0" dirty="0">
                <a:effectLst/>
                <a:latin typeface="Consolas" panose="020B0609020204030204" pitchFamily="49" charset="0"/>
              </a:rPr>
              <a:t>});</a:t>
            </a:r>
          </a:p>
          <a:p>
            <a:pPr marL="0" indent="0">
              <a:buNone/>
            </a:pPr>
            <a:endParaRPr lang="es-ES" dirty="0"/>
          </a:p>
        </p:txBody>
      </p:sp>
      <p:sp>
        <p:nvSpPr>
          <p:cNvPr id="4" name="Marcador de número de diapositiva 3">
            <a:extLst>
              <a:ext uri="{FF2B5EF4-FFF2-40B4-BE49-F238E27FC236}">
                <a16:creationId xmlns:a16="http://schemas.microsoft.com/office/drawing/2014/main" id="{CA5B56C9-1196-7B58-6BE6-8B7FDD9C2898}"/>
              </a:ext>
            </a:extLst>
          </p:cNvPr>
          <p:cNvSpPr>
            <a:spLocks noGrp="1"/>
          </p:cNvSpPr>
          <p:nvPr>
            <p:ph type="sldNum" sz="quarter" idx="12"/>
          </p:nvPr>
        </p:nvSpPr>
        <p:spPr/>
        <p:txBody>
          <a:bodyPr/>
          <a:lstStyle/>
          <a:p>
            <a:fld id="{1A5952E3-DA43-4FE4-B797-0AD175EBA12D}" type="slidenum">
              <a:rPr lang="es-ES" smtClean="0"/>
              <a:t>101</a:t>
            </a:fld>
            <a:endParaRPr lang="es-ES"/>
          </a:p>
        </p:txBody>
      </p:sp>
    </p:spTree>
    <p:extLst>
      <p:ext uri="{BB962C8B-B14F-4D97-AF65-F5344CB8AC3E}">
        <p14:creationId xmlns:p14="http://schemas.microsoft.com/office/powerpoint/2010/main" val="409234484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AA7A7A-5C91-7C21-496C-D46D97AD29C2}"/>
              </a:ext>
            </a:extLst>
          </p:cNvPr>
          <p:cNvSpPr>
            <a:spLocks noGrp="1"/>
          </p:cNvSpPr>
          <p:nvPr>
            <p:ph type="title"/>
          </p:nvPr>
        </p:nvSpPr>
        <p:spPr/>
        <p:txBody>
          <a:bodyPr/>
          <a:lstStyle/>
          <a:p>
            <a:endParaRPr lang="es-ES"/>
          </a:p>
        </p:txBody>
      </p:sp>
      <p:pic>
        <p:nvPicPr>
          <p:cNvPr id="6" name="Marcador de contenido 5">
            <a:extLst>
              <a:ext uri="{FF2B5EF4-FFF2-40B4-BE49-F238E27FC236}">
                <a16:creationId xmlns:a16="http://schemas.microsoft.com/office/drawing/2014/main" id="{C269E205-B100-4BF7-B116-4B0826D68EC9}"/>
              </a:ext>
            </a:extLst>
          </p:cNvPr>
          <p:cNvPicPr>
            <a:picLocks noGrp="1" noChangeAspect="1"/>
          </p:cNvPicPr>
          <p:nvPr>
            <p:ph idx="1"/>
          </p:nvPr>
        </p:nvPicPr>
        <p:blipFill>
          <a:blip r:embed="rId2"/>
          <a:stretch>
            <a:fillRect/>
          </a:stretch>
        </p:blipFill>
        <p:spPr>
          <a:xfrm>
            <a:off x="838200" y="1690688"/>
            <a:ext cx="10515600" cy="3716720"/>
          </a:xfrm>
        </p:spPr>
      </p:pic>
      <p:sp>
        <p:nvSpPr>
          <p:cNvPr id="4" name="Marcador de número de diapositiva 3">
            <a:extLst>
              <a:ext uri="{FF2B5EF4-FFF2-40B4-BE49-F238E27FC236}">
                <a16:creationId xmlns:a16="http://schemas.microsoft.com/office/drawing/2014/main" id="{5073F59E-EB4C-B09D-3161-3FB79E165783}"/>
              </a:ext>
            </a:extLst>
          </p:cNvPr>
          <p:cNvSpPr>
            <a:spLocks noGrp="1"/>
          </p:cNvSpPr>
          <p:nvPr>
            <p:ph type="sldNum" sz="quarter" idx="12"/>
          </p:nvPr>
        </p:nvSpPr>
        <p:spPr/>
        <p:txBody>
          <a:bodyPr/>
          <a:lstStyle/>
          <a:p>
            <a:fld id="{1A5952E3-DA43-4FE4-B797-0AD175EBA12D}" type="slidenum">
              <a:rPr lang="es-ES" smtClean="0"/>
              <a:t>102</a:t>
            </a:fld>
            <a:endParaRPr lang="es-ES"/>
          </a:p>
        </p:txBody>
      </p:sp>
    </p:spTree>
    <p:extLst>
      <p:ext uri="{BB962C8B-B14F-4D97-AF65-F5344CB8AC3E}">
        <p14:creationId xmlns:p14="http://schemas.microsoft.com/office/powerpoint/2010/main" val="156088371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267D2B-0DB6-E0DF-CE58-348D8FCF10D9}"/>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411BB043-A577-CCE5-4543-8324E74E2709}"/>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6AEB4480-5913-5823-7A9A-91DD9985AD30}"/>
              </a:ext>
            </a:extLst>
          </p:cNvPr>
          <p:cNvSpPr>
            <a:spLocks noGrp="1"/>
          </p:cNvSpPr>
          <p:nvPr>
            <p:ph type="sldNum" sz="quarter" idx="12"/>
          </p:nvPr>
        </p:nvSpPr>
        <p:spPr/>
        <p:txBody>
          <a:bodyPr/>
          <a:lstStyle/>
          <a:p>
            <a:fld id="{1A5952E3-DA43-4FE4-B797-0AD175EBA12D}" type="slidenum">
              <a:rPr lang="es-ES" smtClean="0"/>
              <a:t>103</a:t>
            </a:fld>
            <a:endParaRPr lang="es-ES"/>
          </a:p>
        </p:txBody>
      </p:sp>
      <p:pic>
        <p:nvPicPr>
          <p:cNvPr id="6" name="Imagen 5">
            <a:extLst>
              <a:ext uri="{FF2B5EF4-FFF2-40B4-BE49-F238E27FC236}">
                <a16:creationId xmlns:a16="http://schemas.microsoft.com/office/drawing/2014/main" id="{486706FA-CE45-C0F9-B4FA-0F09AFA071D2}"/>
              </a:ext>
            </a:extLst>
          </p:cNvPr>
          <p:cNvPicPr>
            <a:picLocks noChangeAspect="1"/>
          </p:cNvPicPr>
          <p:nvPr/>
        </p:nvPicPr>
        <p:blipFill>
          <a:blip r:embed="rId2"/>
          <a:stretch>
            <a:fillRect/>
          </a:stretch>
        </p:blipFill>
        <p:spPr>
          <a:xfrm>
            <a:off x="838199" y="1027906"/>
            <a:ext cx="10065327" cy="4818712"/>
          </a:xfrm>
          <a:prstGeom prst="rect">
            <a:avLst/>
          </a:prstGeom>
        </p:spPr>
      </p:pic>
    </p:spTree>
    <p:extLst>
      <p:ext uri="{BB962C8B-B14F-4D97-AF65-F5344CB8AC3E}">
        <p14:creationId xmlns:p14="http://schemas.microsoft.com/office/powerpoint/2010/main" val="13146827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761E27-F57E-BD00-9F42-3C67E8C8B7E7}"/>
              </a:ext>
            </a:extLst>
          </p:cNvPr>
          <p:cNvSpPr>
            <a:spLocks noGrp="1"/>
          </p:cNvSpPr>
          <p:nvPr>
            <p:ph type="title"/>
          </p:nvPr>
        </p:nvSpPr>
        <p:spPr/>
        <p:txBody>
          <a:bodyPr/>
          <a:lstStyle/>
          <a:p>
            <a:r>
              <a:rPr lang="es-ES" dirty="0"/>
              <a:t>Reemplazar todos el contenido del archivo.</a:t>
            </a:r>
            <a:br>
              <a:rPr lang="es-ES" dirty="0"/>
            </a:br>
            <a:r>
              <a:rPr lang="es-ES" dirty="0"/>
              <a:t>(</a:t>
            </a:r>
            <a:r>
              <a:rPr lang="es-ES" dirty="0" err="1"/>
              <a:t>fs.writeFile</a:t>
            </a:r>
            <a:r>
              <a:rPr lang="es-ES" dirty="0"/>
              <a:t>()</a:t>
            </a:r>
            <a:r>
              <a:rPr lang="en-US" dirty="0"/>
              <a:t>);</a:t>
            </a:r>
            <a:endParaRPr lang="es-ES" dirty="0"/>
          </a:p>
        </p:txBody>
      </p:sp>
      <p:sp>
        <p:nvSpPr>
          <p:cNvPr id="3" name="Marcador de contenido 2">
            <a:extLst>
              <a:ext uri="{FF2B5EF4-FFF2-40B4-BE49-F238E27FC236}">
                <a16:creationId xmlns:a16="http://schemas.microsoft.com/office/drawing/2014/main" id="{86AAAF87-C7CE-99C0-6A91-7F9B85D6A7C5}"/>
              </a:ext>
            </a:extLst>
          </p:cNvPr>
          <p:cNvSpPr>
            <a:spLocks noGrp="1"/>
          </p:cNvSpPr>
          <p:nvPr>
            <p:ph idx="1"/>
          </p:nvPr>
        </p:nvSpPr>
        <p:spPr>
          <a:xfrm>
            <a:off x="838200" y="2105891"/>
            <a:ext cx="10515600" cy="4071072"/>
          </a:xfrm>
        </p:spPr>
        <p:txBody>
          <a:bodyPr/>
          <a:lstStyle/>
          <a:p>
            <a:pPr marL="0" indent="0">
              <a:buNone/>
            </a:pPr>
            <a:r>
              <a:rPr lang="es-ES" sz="2400" b="0" dirty="0" err="1">
                <a:effectLst/>
                <a:latin typeface="Consolas" panose="020B0609020204030204" pitchFamily="49" charset="0"/>
              </a:rPr>
              <a:t>fs.writeFile</a:t>
            </a:r>
            <a:r>
              <a:rPr lang="es-ES" sz="2400" b="0" dirty="0">
                <a:effectLst/>
                <a:latin typeface="Consolas" panose="020B0609020204030204" pitchFamily="49" charset="0"/>
              </a:rPr>
              <a:t>('index.</a:t>
            </a:r>
            <a:r>
              <a:rPr lang="es-ES" sz="2400" b="0" dirty="0" err="1">
                <a:effectLst/>
                <a:latin typeface="Consolas" panose="020B0609020204030204" pitchFamily="49" charset="0"/>
              </a:rPr>
              <a:t>html</a:t>
            </a:r>
            <a:r>
              <a:rPr lang="es-ES" sz="2400" b="0" dirty="0">
                <a:effectLst/>
                <a:latin typeface="Consolas" panose="020B0609020204030204" pitchFamily="49" charset="0"/>
              </a:rPr>
              <a:t>','Contenido nuevo',(</a:t>
            </a:r>
            <a:r>
              <a:rPr lang="es-ES" sz="2400" b="0" dirty="0" err="1">
                <a:effectLst/>
                <a:latin typeface="Consolas" panose="020B0609020204030204" pitchFamily="49" charset="0"/>
              </a:rPr>
              <a:t>err</a:t>
            </a:r>
            <a:r>
              <a:rPr lang="es-ES" sz="2400" b="0" dirty="0">
                <a:effectLst/>
                <a:latin typeface="Consolas" panose="020B0609020204030204" pitchFamily="49" charset="0"/>
              </a:rPr>
              <a:t>)=&gt;{</a:t>
            </a:r>
          </a:p>
          <a:p>
            <a:pPr marL="0" indent="0">
              <a:buNone/>
            </a:pPr>
            <a:r>
              <a:rPr lang="es-ES" sz="2400" b="0" dirty="0">
                <a:effectLst/>
                <a:latin typeface="Consolas" panose="020B0609020204030204" pitchFamily="49" charset="0"/>
              </a:rPr>
              <a:t>    </a:t>
            </a:r>
            <a:r>
              <a:rPr lang="es-ES" sz="2400" b="0" dirty="0" err="1">
                <a:effectLst/>
                <a:latin typeface="Consolas" panose="020B0609020204030204" pitchFamily="49" charset="0"/>
              </a:rPr>
              <a:t>if</a:t>
            </a:r>
            <a:r>
              <a:rPr lang="es-ES" sz="2400" b="0" dirty="0">
                <a:effectLst/>
                <a:latin typeface="Consolas" panose="020B0609020204030204" pitchFamily="49" charset="0"/>
              </a:rPr>
              <a:t>(</a:t>
            </a:r>
            <a:r>
              <a:rPr lang="es-ES" sz="2400" b="0" dirty="0" err="1">
                <a:effectLst/>
                <a:latin typeface="Consolas" panose="020B0609020204030204" pitchFamily="49" charset="0"/>
              </a:rPr>
              <a:t>err</a:t>
            </a:r>
            <a:r>
              <a:rPr lang="es-ES" sz="2400" b="0" dirty="0">
                <a:effectLst/>
                <a:latin typeface="Consolas" panose="020B0609020204030204" pitchFamily="49" charset="0"/>
              </a:rPr>
              <a:t>){</a:t>
            </a:r>
          </a:p>
          <a:p>
            <a:pPr marL="0" indent="0">
              <a:buNone/>
            </a:pPr>
            <a:r>
              <a:rPr lang="es-ES" sz="2400" b="0" dirty="0">
                <a:effectLst/>
                <a:latin typeface="Consolas" panose="020B0609020204030204" pitchFamily="49" charset="0"/>
              </a:rPr>
              <a:t>        </a:t>
            </a:r>
            <a:r>
              <a:rPr lang="es-ES" sz="2400" b="0" dirty="0" err="1">
                <a:effectLst/>
                <a:latin typeface="Consolas" panose="020B0609020204030204" pitchFamily="49" charset="0"/>
              </a:rPr>
              <a:t>throw</a:t>
            </a:r>
            <a:r>
              <a:rPr lang="es-ES" sz="2400" b="0" dirty="0">
                <a:effectLst/>
                <a:latin typeface="Consolas" panose="020B0609020204030204" pitchFamily="49" charset="0"/>
              </a:rPr>
              <a:t> </a:t>
            </a:r>
            <a:r>
              <a:rPr lang="es-ES" sz="2400" b="0" dirty="0" err="1">
                <a:effectLst/>
                <a:latin typeface="Consolas" panose="020B0609020204030204" pitchFamily="49" charset="0"/>
              </a:rPr>
              <a:t>err</a:t>
            </a:r>
            <a:r>
              <a:rPr lang="es-ES" sz="2400" b="0" dirty="0">
                <a:effectLst/>
                <a:latin typeface="Consolas" panose="020B0609020204030204" pitchFamily="49" charset="0"/>
              </a:rPr>
              <a:t>;</a:t>
            </a:r>
          </a:p>
          <a:p>
            <a:pPr marL="0" indent="0">
              <a:buNone/>
            </a:pPr>
            <a:r>
              <a:rPr lang="es-ES" sz="2400" b="0" dirty="0">
                <a:effectLst/>
                <a:latin typeface="Consolas" panose="020B0609020204030204" pitchFamily="49" charset="0"/>
              </a:rPr>
              <a:t>        }</a:t>
            </a:r>
          </a:p>
          <a:p>
            <a:pPr marL="0" indent="0">
              <a:buNone/>
            </a:pPr>
            <a:r>
              <a:rPr lang="es-ES" sz="2400" b="0" dirty="0">
                <a:effectLst/>
                <a:latin typeface="Consolas" panose="020B0609020204030204" pitchFamily="49" charset="0"/>
              </a:rPr>
              <a:t>    console.log('Contenido reemplazado   exitosamente.');</a:t>
            </a:r>
          </a:p>
          <a:p>
            <a:pPr marL="0" indent="0">
              <a:buNone/>
            </a:pPr>
            <a:r>
              <a:rPr lang="es-ES" sz="2400" b="0" dirty="0">
                <a:effectLst/>
                <a:latin typeface="Consolas" panose="020B0609020204030204" pitchFamily="49" charset="0"/>
              </a:rPr>
              <a:t>})</a:t>
            </a:r>
          </a:p>
          <a:p>
            <a:pPr marL="0" indent="0">
              <a:buNone/>
            </a:pPr>
            <a:endParaRPr lang="es-ES" dirty="0"/>
          </a:p>
        </p:txBody>
      </p:sp>
      <p:sp>
        <p:nvSpPr>
          <p:cNvPr id="4" name="Marcador de número de diapositiva 3">
            <a:extLst>
              <a:ext uri="{FF2B5EF4-FFF2-40B4-BE49-F238E27FC236}">
                <a16:creationId xmlns:a16="http://schemas.microsoft.com/office/drawing/2014/main" id="{9A6A6536-FF37-D8E2-D06F-A3042F8A99FA}"/>
              </a:ext>
            </a:extLst>
          </p:cNvPr>
          <p:cNvSpPr>
            <a:spLocks noGrp="1"/>
          </p:cNvSpPr>
          <p:nvPr>
            <p:ph type="sldNum" sz="quarter" idx="12"/>
          </p:nvPr>
        </p:nvSpPr>
        <p:spPr/>
        <p:txBody>
          <a:bodyPr/>
          <a:lstStyle/>
          <a:p>
            <a:fld id="{1A5952E3-DA43-4FE4-B797-0AD175EBA12D}" type="slidenum">
              <a:rPr lang="es-ES" smtClean="0"/>
              <a:t>104</a:t>
            </a:fld>
            <a:endParaRPr lang="es-ES"/>
          </a:p>
        </p:txBody>
      </p:sp>
    </p:spTree>
    <p:extLst>
      <p:ext uri="{BB962C8B-B14F-4D97-AF65-F5344CB8AC3E}">
        <p14:creationId xmlns:p14="http://schemas.microsoft.com/office/powerpoint/2010/main" val="42661719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2B552D-3AC1-CE2F-4002-E2DA4966FB4A}"/>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56CC2374-9167-2C0E-A798-C6691F6679B1}"/>
              </a:ext>
            </a:extLst>
          </p:cNvPr>
          <p:cNvSpPr>
            <a:spLocks noGrp="1"/>
          </p:cNvSpPr>
          <p:nvPr>
            <p:ph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5B453468-DAA5-A370-C185-24B12B95C142}"/>
              </a:ext>
            </a:extLst>
          </p:cNvPr>
          <p:cNvSpPr>
            <a:spLocks noGrp="1"/>
          </p:cNvSpPr>
          <p:nvPr>
            <p:ph type="sldNum" sz="quarter" idx="12"/>
          </p:nvPr>
        </p:nvSpPr>
        <p:spPr/>
        <p:txBody>
          <a:bodyPr/>
          <a:lstStyle/>
          <a:p>
            <a:fld id="{1A5952E3-DA43-4FE4-B797-0AD175EBA12D}" type="slidenum">
              <a:rPr lang="es-ES" smtClean="0"/>
              <a:t>105</a:t>
            </a:fld>
            <a:endParaRPr lang="es-ES"/>
          </a:p>
        </p:txBody>
      </p:sp>
      <p:pic>
        <p:nvPicPr>
          <p:cNvPr id="6" name="Imagen 5">
            <a:extLst>
              <a:ext uri="{FF2B5EF4-FFF2-40B4-BE49-F238E27FC236}">
                <a16:creationId xmlns:a16="http://schemas.microsoft.com/office/drawing/2014/main" id="{C6428BC2-734E-954E-D282-B8496F7E90E4}"/>
              </a:ext>
            </a:extLst>
          </p:cNvPr>
          <p:cNvPicPr>
            <a:picLocks noChangeAspect="1"/>
          </p:cNvPicPr>
          <p:nvPr/>
        </p:nvPicPr>
        <p:blipFill>
          <a:blip r:embed="rId2"/>
          <a:stretch>
            <a:fillRect/>
          </a:stretch>
        </p:blipFill>
        <p:spPr>
          <a:xfrm>
            <a:off x="714375" y="456367"/>
            <a:ext cx="10763250" cy="3990975"/>
          </a:xfrm>
          <a:prstGeom prst="rect">
            <a:avLst/>
          </a:prstGeom>
        </p:spPr>
      </p:pic>
      <p:pic>
        <p:nvPicPr>
          <p:cNvPr id="8" name="Imagen 7">
            <a:extLst>
              <a:ext uri="{FF2B5EF4-FFF2-40B4-BE49-F238E27FC236}">
                <a16:creationId xmlns:a16="http://schemas.microsoft.com/office/drawing/2014/main" id="{869E100E-E3B4-4439-ED10-080F8FDA75E9}"/>
              </a:ext>
            </a:extLst>
          </p:cNvPr>
          <p:cNvPicPr>
            <a:picLocks noChangeAspect="1"/>
          </p:cNvPicPr>
          <p:nvPr/>
        </p:nvPicPr>
        <p:blipFill>
          <a:blip r:embed="rId3"/>
          <a:stretch>
            <a:fillRect/>
          </a:stretch>
        </p:blipFill>
        <p:spPr>
          <a:xfrm>
            <a:off x="714375" y="4582279"/>
            <a:ext cx="3876675" cy="971550"/>
          </a:xfrm>
          <a:prstGeom prst="rect">
            <a:avLst/>
          </a:prstGeom>
        </p:spPr>
      </p:pic>
      <p:sp>
        <p:nvSpPr>
          <p:cNvPr id="9" name="CuadroTexto 8">
            <a:extLst>
              <a:ext uri="{FF2B5EF4-FFF2-40B4-BE49-F238E27FC236}">
                <a16:creationId xmlns:a16="http://schemas.microsoft.com/office/drawing/2014/main" id="{C9CA1B33-A4A4-7782-7C12-05BBAD8058E9}"/>
              </a:ext>
            </a:extLst>
          </p:cNvPr>
          <p:cNvSpPr txBox="1"/>
          <p:nvPr/>
        </p:nvSpPr>
        <p:spPr>
          <a:xfrm>
            <a:off x="617393" y="5755302"/>
            <a:ext cx="10639425" cy="646331"/>
          </a:xfrm>
          <a:prstGeom prst="rect">
            <a:avLst/>
          </a:prstGeom>
          <a:noFill/>
        </p:spPr>
        <p:txBody>
          <a:bodyPr wrap="square" rtlCol="0">
            <a:spAutoFit/>
          </a:bodyPr>
          <a:lstStyle/>
          <a:p>
            <a:r>
              <a:rPr lang="en-US" dirty="0"/>
              <a:t>Se </a:t>
            </a:r>
            <a:r>
              <a:rPr lang="en-US" dirty="0" err="1"/>
              <a:t>reemplaza</a:t>
            </a:r>
            <a:r>
              <a:rPr lang="en-US" dirty="0"/>
              <a:t> </a:t>
            </a:r>
            <a:r>
              <a:rPr lang="en-US" dirty="0" err="1"/>
              <a:t>todo</a:t>
            </a:r>
            <a:r>
              <a:rPr lang="en-US" dirty="0"/>
              <a:t> </a:t>
            </a:r>
            <a:r>
              <a:rPr lang="en-US" dirty="0" err="1"/>
              <a:t>el</a:t>
            </a:r>
            <a:r>
              <a:rPr lang="en-US" dirty="0"/>
              <a:t> </a:t>
            </a:r>
            <a:r>
              <a:rPr lang="en-US" dirty="0" err="1"/>
              <a:t>contenido</a:t>
            </a:r>
            <a:r>
              <a:rPr lang="en-US" dirty="0"/>
              <a:t> del </a:t>
            </a:r>
            <a:r>
              <a:rPr lang="en-US" dirty="0" err="1"/>
              <a:t>archivo</a:t>
            </a:r>
            <a:r>
              <a:rPr lang="en-US" dirty="0"/>
              <a:t> y se </a:t>
            </a:r>
            <a:r>
              <a:rPr lang="en-US" dirty="0" err="1"/>
              <a:t>comienza</a:t>
            </a:r>
            <a:r>
              <a:rPr lang="en-US" dirty="0"/>
              <a:t> </a:t>
            </a:r>
            <a:r>
              <a:rPr lang="en-US" dirty="0" err="1"/>
              <a:t>desde</a:t>
            </a:r>
            <a:r>
              <a:rPr lang="en-US" dirty="0"/>
              <a:t> </a:t>
            </a:r>
            <a:r>
              <a:rPr lang="en-US" dirty="0" err="1"/>
              <a:t>el</a:t>
            </a:r>
            <a:r>
              <a:rPr lang="en-US" dirty="0"/>
              <a:t> </a:t>
            </a:r>
            <a:r>
              <a:rPr lang="en-US" dirty="0" err="1"/>
              <a:t>inicio</a:t>
            </a:r>
            <a:r>
              <a:rPr lang="en-US" dirty="0"/>
              <a:t> del </a:t>
            </a:r>
            <a:r>
              <a:rPr lang="en-US" dirty="0" err="1"/>
              <a:t>archivo</a:t>
            </a:r>
            <a:r>
              <a:rPr lang="en-US" dirty="0"/>
              <a:t> con </a:t>
            </a:r>
            <a:r>
              <a:rPr lang="en-US" dirty="0" err="1"/>
              <a:t>el</a:t>
            </a:r>
            <a:r>
              <a:rPr lang="en-US" dirty="0"/>
              <a:t> </a:t>
            </a:r>
            <a:r>
              <a:rPr lang="en-US" dirty="0" err="1"/>
              <a:t>contenido</a:t>
            </a:r>
            <a:r>
              <a:rPr lang="en-US" dirty="0"/>
              <a:t> que </a:t>
            </a:r>
            <a:r>
              <a:rPr lang="en-US" dirty="0" err="1"/>
              <a:t>vamos</a:t>
            </a:r>
            <a:r>
              <a:rPr lang="en-US" dirty="0"/>
              <a:t> a </a:t>
            </a:r>
            <a:r>
              <a:rPr lang="en-US" dirty="0" err="1"/>
              <a:t>escribir</a:t>
            </a:r>
            <a:r>
              <a:rPr lang="en-US" dirty="0"/>
              <a:t>.</a:t>
            </a:r>
            <a:endParaRPr lang="es-ES" dirty="0"/>
          </a:p>
        </p:txBody>
      </p:sp>
    </p:spTree>
    <p:extLst>
      <p:ext uri="{BB962C8B-B14F-4D97-AF65-F5344CB8AC3E}">
        <p14:creationId xmlns:p14="http://schemas.microsoft.com/office/powerpoint/2010/main" val="424495735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E2A629-76BC-95AE-6115-78E860B4BF51}"/>
              </a:ext>
            </a:extLst>
          </p:cNvPr>
          <p:cNvSpPr>
            <a:spLocks noGrp="1"/>
          </p:cNvSpPr>
          <p:nvPr>
            <p:ph type="title"/>
          </p:nvPr>
        </p:nvSpPr>
        <p:spPr/>
        <p:txBody>
          <a:bodyPr/>
          <a:lstStyle/>
          <a:p>
            <a:r>
              <a:rPr lang="en-US" dirty="0" err="1"/>
              <a:t>Eliminar</a:t>
            </a:r>
            <a:r>
              <a:rPr lang="en-US" dirty="0"/>
              <a:t> </a:t>
            </a:r>
            <a:r>
              <a:rPr lang="en-US" dirty="0" err="1"/>
              <a:t>archivos</a:t>
            </a:r>
            <a:r>
              <a:rPr lang="en-US" dirty="0"/>
              <a:t> (</a:t>
            </a:r>
            <a:r>
              <a:rPr lang="en-US" dirty="0" err="1"/>
              <a:t>fs.unlink</a:t>
            </a:r>
            <a:r>
              <a:rPr lang="en-US" dirty="0"/>
              <a:t>();)</a:t>
            </a:r>
            <a:endParaRPr lang="es-ES" dirty="0"/>
          </a:p>
        </p:txBody>
      </p:sp>
      <p:sp>
        <p:nvSpPr>
          <p:cNvPr id="3" name="Marcador de contenido 2">
            <a:extLst>
              <a:ext uri="{FF2B5EF4-FFF2-40B4-BE49-F238E27FC236}">
                <a16:creationId xmlns:a16="http://schemas.microsoft.com/office/drawing/2014/main" id="{FDB90C71-1AEA-5158-D562-31773F32C498}"/>
              </a:ext>
            </a:extLst>
          </p:cNvPr>
          <p:cNvSpPr>
            <a:spLocks noGrp="1"/>
          </p:cNvSpPr>
          <p:nvPr>
            <p:ph idx="1"/>
          </p:nvPr>
        </p:nvSpPr>
        <p:spPr/>
        <p:txBody>
          <a:bodyPr/>
          <a:lstStyle/>
          <a:p>
            <a:pPr marL="0" indent="0">
              <a:buNone/>
            </a:pPr>
            <a:r>
              <a:rPr lang="es-ES" b="0" dirty="0" err="1">
                <a:effectLst/>
                <a:latin typeface="Consolas" panose="020B0609020204030204" pitchFamily="49" charset="0"/>
              </a:rPr>
              <a:t>fs.unlink</a:t>
            </a:r>
            <a:r>
              <a:rPr lang="es-ES" b="0" dirty="0">
                <a:effectLst/>
                <a:latin typeface="Consolas" panose="020B0609020204030204" pitchFamily="49" charset="0"/>
              </a:rPr>
              <a:t>('index.html',(</a:t>
            </a:r>
            <a:r>
              <a:rPr lang="es-ES" b="0" dirty="0" err="1">
                <a:effectLst/>
                <a:latin typeface="Consolas" panose="020B0609020204030204" pitchFamily="49" charset="0"/>
              </a:rPr>
              <a:t>err</a:t>
            </a:r>
            <a:r>
              <a:rPr lang="es-ES" b="0" dirty="0">
                <a:effectLst/>
                <a:latin typeface="Consolas" panose="020B0609020204030204" pitchFamily="49" charset="0"/>
              </a:rPr>
              <a:t>)=&gt;{</a:t>
            </a:r>
          </a:p>
          <a:p>
            <a:pPr marL="0" indent="0">
              <a:buNone/>
            </a:pPr>
            <a:r>
              <a:rPr lang="es-ES" b="0" dirty="0">
                <a:effectLst/>
                <a:latin typeface="Consolas" panose="020B0609020204030204" pitchFamily="49" charset="0"/>
              </a:rPr>
              <a:t>    </a:t>
            </a:r>
            <a:r>
              <a:rPr lang="es-ES" b="0" dirty="0" err="1">
                <a:effectLst/>
                <a:latin typeface="Consolas" panose="020B0609020204030204" pitchFamily="49" charset="0"/>
              </a:rPr>
              <a:t>if</a:t>
            </a:r>
            <a:r>
              <a:rPr lang="es-ES" b="0" dirty="0">
                <a:effectLst/>
                <a:latin typeface="Consolas" panose="020B0609020204030204" pitchFamily="49" charset="0"/>
              </a:rPr>
              <a:t>(</a:t>
            </a:r>
            <a:r>
              <a:rPr lang="es-ES" b="0" dirty="0" err="1">
                <a:effectLst/>
                <a:latin typeface="Consolas" panose="020B0609020204030204" pitchFamily="49" charset="0"/>
              </a:rPr>
              <a:t>err</a:t>
            </a:r>
            <a:r>
              <a:rPr lang="es-ES" b="0" dirty="0">
                <a:effectLst/>
                <a:latin typeface="Consolas" panose="020B0609020204030204" pitchFamily="49" charset="0"/>
              </a:rPr>
              <a:t>){</a:t>
            </a:r>
          </a:p>
          <a:p>
            <a:pPr marL="0" indent="0">
              <a:buNone/>
            </a:pPr>
            <a:r>
              <a:rPr lang="es-ES" b="0" dirty="0">
                <a:effectLst/>
                <a:latin typeface="Consolas" panose="020B0609020204030204" pitchFamily="49" charset="0"/>
              </a:rPr>
              <a:t>        </a:t>
            </a:r>
            <a:r>
              <a:rPr lang="es-ES" b="0" dirty="0" err="1">
                <a:effectLst/>
                <a:latin typeface="Consolas" panose="020B0609020204030204" pitchFamily="49" charset="0"/>
              </a:rPr>
              <a:t>throw</a:t>
            </a:r>
            <a:r>
              <a:rPr lang="es-ES" b="0" dirty="0">
                <a:effectLst/>
                <a:latin typeface="Consolas" panose="020B0609020204030204" pitchFamily="49" charset="0"/>
              </a:rPr>
              <a:t> </a:t>
            </a:r>
            <a:r>
              <a:rPr lang="es-ES" b="0" dirty="0" err="1">
                <a:effectLst/>
                <a:latin typeface="Consolas" panose="020B0609020204030204" pitchFamily="49" charset="0"/>
              </a:rPr>
              <a:t>err</a:t>
            </a:r>
            <a:r>
              <a:rPr lang="es-ES" b="0" dirty="0">
                <a:effectLst/>
                <a:latin typeface="Consolas" panose="020B0609020204030204" pitchFamily="49" charset="0"/>
              </a:rPr>
              <a:t>;</a:t>
            </a:r>
          </a:p>
          <a:p>
            <a:pPr marL="0" indent="0">
              <a:buNone/>
            </a:pPr>
            <a:r>
              <a:rPr lang="es-ES" b="0" dirty="0">
                <a:effectLst/>
                <a:latin typeface="Consolas" panose="020B0609020204030204" pitchFamily="49" charset="0"/>
              </a:rPr>
              <a:t>    }</a:t>
            </a:r>
          </a:p>
          <a:p>
            <a:pPr marL="0" indent="0">
              <a:buNone/>
            </a:pPr>
            <a:r>
              <a:rPr lang="es-ES" b="0" dirty="0">
                <a:effectLst/>
                <a:latin typeface="Consolas" panose="020B0609020204030204" pitchFamily="49" charset="0"/>
              </a:rPr>
              <a:t>    console.log('Archivo eliminado.');</a:t>
            </a:r>
          </a:p>
          <a:p>
            <a:pPr marL="0" indent="0">
              <a:buNone/>
            </a:pPr>
            <a:r>
              <a:rPr lang="es-ES" b="0" dirty="0">
                <a:effectLst/>
                <a:latin typeface="Consolas" panose="020B0609020204030204" pitchFamily="49" charset="0"/>
              </a:rPr>
              <a:t>});</a:t>
            </a:r>
          </a:p>
          <a:p>
            <a:pPr marL="0" indent="0">
              <a:buNone/>
            </a:pPr>
            <a:endParaRPr lang="es-ES" dirty="0"/>
          </a:p>
        </p:txBody>
      </p:sp>
      <p:sp>
        <p:nvSpPr>
          <p:cNvPr id="4" name="Marcador de número de diapositiva 3">
            <a:extLst>
              <a:ext uri="{FF2B5EF4-FFF2-40B4-BE49-F238E27FC236}">
                <a16:creationId xmlns:a16="http://schemas.microsoft.com/office/drawing/2014/main" id="{52845E6B-D1BE-F78A-4A14-447E24474286}"/>
              </a:ext>
            </a:extLst>
          </p:cNvPr>
          <p:cNvSpPr>
            <a:spLocks noGrp="1"/>
          </p:cNvSpPr>
          <p:nvPr>
            <p:ph type="sldNum" sz="quarter" idx="12"/>
          </p:nvPr>
        </p:nvSpPr>
        <p:spPr/>
        <p:txBody>
          <a:bodyPr/>
          <a:lstStyle/>
          <a:p>
            <a:fld id="{1A5952E3-DA43-4FE4-B797-0AD175EBA12D}" type="slidenum">
              <a:rPr lang="es-ES" smtClean="0"/>
              <a:t>106</a:t>
            </a:fld>
            <a:endParaRPr lang="es-ES"/>
          </a:p>
        </p:txBody>
      </p:sp>
    </p:spTree>
    <p:extLst>
      <p:ext uri="{BB962C8B-B14F-4D97-AF65-F5344CB8AC3E}">
        <p14:creationId xmlns:p14="http://schemas.microsoft.com/office/powerpoint/2010/main" val="22040483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131E72-F129-5C01-C107-F31124594ECD}"/>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0120D6C1-7B36-1B61-286F-40480E8945E7}"/>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342D6529-A553-A097-F2CF-63EA0A3A5BE5}"/>
              </a:ext>
            </a:extLst>
          </p:cNvPr>
          <p:cNvSpPr>
            <a:spLocks noGrp="1"/>
          </p:cNvSpPr>
          <p:nvPr>
            <p:ph type="sldNum" sz="quarter" idx="12"/>
          </p:nvPr>
        </p:nvSpPr>
        <p:spPr/>
        <p:txBody>
          <a:bodyPr/>
          <a:lstStyle/>
          <a:p>
            <a:fld id="{1A5952E3-DA43-4FE4-B797-0AD175EBA12D}" type="slidenum">
              <a:rPr lang="es-ES" smtClean="0"/>
              <a:t>107</a:t>
            </a:fld>
            <a:endParaRPr lang="es-ES"/>
          </a:p>
        </p:txBody>
      </p:sp>
      <p:pic>
        <p:nvPicPr>
          <p:cNvPr id="6" name="Imagen 5">
            <a:extLst>
              <a:ext uri="{FF2B5EF4-FFF2-40B4-BE49-F238E27FC236}">
                <a16:creationId xmlns:a16="http://schemas.microsoft.com/office/drawing/2014/main" id="{F2E017F5-DFF2-BCFB-F610-8732DEDD2A1F}"/>
              </a:ext>
            </a:extLst>
          </p:cNvPr>
          <p:cNvPicPr>
            <a:picLocks noChangeAspect="1"/>
          </p:cNvPicPr>
          <p:nvPr/>
        </p:nvPicPr>
        <p:blipFill>
          <a:blip r:embed="rId2"/>
          <a:stretch>
            <a:fillRect/>
          </a:stretch>
        </p:blipFill>
        <p:spPr>
          <a:xfrm>
            <a:off x="935182" y="887988"/>
            <a:ext cx="10829925" cy="4029075"/>
          </a:xfrm>
          <a:prstGeom prst="rect">
            <a:avLst/>
          </a:prstGeom>
        </p:spPr>
      </p:pic>
      <p:sp>
        <p:nvSpPr>
          <p:cNvPr id="8" name="CuadroTexto 7">
            <a:extLst>
              <a:ext uri="{FF2B5EF4-FFF2-40B4-BE49-F238E27FC236}">
                <a16:creationId xmlns:a16="http://schemas.microsoft.com/office/drawing/2014/main" id="{CF812148-33B0-9A96-F1CE-2093697D9C27}"/>
              </a:ext>
            </a:extLst>
          </p:cNvPr>
          <p:cNvSpPr txBox="1"/>
          <p:nvPr/>
        </p:nvSpPr>
        <p:spPr>
          <a:xfrm>
            <a:off x="838199" y="5439926"/>
            <a:ext cx="10926908" cy="954107"/>
          </a:xfrm>
          <a:prstGeom prst="rect">
            <a:avLst/>
          </a:prstGeom>
          <a:noFill/>
        </p:spPr>
        <p:txBody>
          <a:bodyPr wrap="square">
            <a:spAutoFit/>
          </a:bodyPr>
          <a:lstStyle/>
          <a:p>
            <a:pPr marL="0" indent="0">
              <a:buNone/>
            </a:pPr>
            <a:r>
              <a:rPr lang="en-US" sz="2800" dirty="0"/>
              <a:t>Podemos </a:t>
            </a:r>
            <a:r>
              <a:rPr lang="en-US" sz="2800" dirty="0" err="1"/>
              <a:t>trabajar</a:t>
            </a:r>
            <a:r>
              <a:rPr lang="en-US" sz="2800" dirty="0"/>
              <a:t> con </a:t>
            </a:r>
            <a:r>
              <a:rPr lang="en-US" sz="2800" dirty="0" err="1"/>
              <a:t>archivos</a:t>
            </a:r>
            <a:r>
              <a:rPr lang="en-US" sz="2800" dirty="0"/>
              <a:t> </a:t>
            </a:r>
            <a:r>
              <a:rPr lang="en-US" sz="2800" dirty="0" err="1"/>
              <a:t>en</a:t>
            </a:r>
            <a:r>
              <a:rPr lang="en-US" sz="2800" dirty="0"/>
              <a:t> </a:t>
            </a:r>
            <a:r>
              <a:rPr lang="en-US" sz="2800" dirty="0" err="1"/>
              <a:t>el</a:t>
            </a:r>
            <a:r>
              <a:rPr lang="en-US" sz="2800" dirty="0"/>
              <a:t> </a:t>
            </a:r>
            <a:r>
              <a:rPr lang="en-US" sz="2800" dirty="0" err="1"/>
              <a:t>servidor</a:t>
            </a:r>
            <a:r>
              <a:rPr lang="en-US" sz="2800" dirty="0"/>
              <a:t> y </a:t>
            </a:r>
            <a:r>
              <a:rPr lang="en-US" sz="2800" dirty="0" err="1"/>
              <a:t>modficarlos</a:t>
            </a:r>
            <a:r>
              <a:rPr lang="en-US" sz="2800" dirty="0"/>
              <a:t> de </a:t>
            </a:r>
            <a:r>
              <a:rPr lang="en-US" sz="2800" dirty="0" err="1"/>
              <a:t>acuerdo</a:t>
            </a:r>
            <a:r>
              <a:rPr lang="en-US" sz="2800" dirty="0"/>
              <a:t> a las </a:t>
            </a:r>
            <a:r>
              <a:rPr lang="en-US" sz="2800" dirty="0" err="1"/>
              <a:t>operaciones</a:t>
            </a:r>
            <a:r>
              <a:rPr lang="en-US" sz="2800" dirty="0"/>
              <a:t> que </a:t>
            </a:r>
            <a:r>
              <a:rPr lang="en-US" sz="2800" dirty="0" err="1"/>
              <a:t>necesite</a:t>
            </a:r>
            <a:r>
              <a:rPr lang="en-US" sz="2800" dirty="0"/>
              <a:t> </a:t>
            </a:r>
            <a:r>
              <a:rPr lang="en-US" sz="2800" dirty="0" err="1"/>
              <a:t>el</a:t>
            </a:r>
            <a:r>
              <a:rPr lang="en-US" sz="2800" dirty="0"/>
              <a:t> </a:t>
            </a:r>
            <a:r>
              <a:rPr lang="en-US" sz="2800" dirty="0" err="1"/>
              <a:t>usuario</a:t>
            </a:r>
            <a:r>
              <a:rPr lang="en-US" sz="2800" dirty="0"/>
              <a:t>.</a:t>
            </a:r>
            <a:endParaRPr lang="es-ES" sz="2800" dirty="0"/>
          </a:p>
        </p:txBody>
      </p:sp>
    </p:spTree>
    <p:extLst>
      <p:ext uri="{BB962C8B-B14F-4D97-AF65-F5344CB8AC3E}">
        <p14:creationId xmlns:p14="http://schemas.microsoft.com/office/powerpoint/2010/main" val="30383076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B9F082-3C82-FF27-197F-0AEA2A027473}"/>
              </a:ext>
            </a:extLst>
          </p:cNvPr>
          <p:cNvSpPr>
            <a:spLocks noGrp="1"/>
          </p:cNvSpPr>
          <p:nvPr>
            <p:ph type="title"/>
          </p:nvPr>
        </p:nvSpPr>
        <p:spPr/>
        <p:txBody>
          <a:bodyPr>
            <a:normAutofit/>
          </a:bodyPr>
          <a:lstStyle/>
          <a:p>
            <a:r>
              <a:rPr lang="en-US" sz="4000" dirty="0"/>
              <a:t>Por </a:t>
            </a:r>
            <a:r>
              <a:rPr lang="en-US" sz="4000" dirty="0" err="1"/>
              <a:t>qu</a:t>
            </a:r>
            <a:r>
              <a:rPr lang="es-ES" sz="4000" dirty="0"/>
              <a:t>é estos métodos se denominan asíncronos</a:t>
            </a:r>
            <a:r>
              <a:rPr lang="en-US" sz="4000" dirty="0"/>
              <a:t>?</a:t>
            </a:r>
            <a:endParaRPr lang="es-ES" sz="4000" dirty="0"/>
          </a:p>
        </p:txBody>
      </p:sp>
      <p:sp>
        <p:nvSpPr>
          <p:cNvPr id="3" name="Marcador de contenido 2">
            <a:extLst>
              <a:ext uri="{FF2B5EF4-FFF2-40B4-BE49-F238E27FC236}">
                <a16:creationId xmlns:a16="http://schemas.microsoft.com/office/drawing/2014/main" id="{0AA65597-EA58-BBB7-1E7E-DD913AB1AA3D}"/>
              </a:ext>
            </a:extLst>
          </p:cNvPr>
          <p:cNvSpPr>
            <a:spLocks noGrp="1"/>
          </p:cNvSpPr>
          <p:nvPr>
            <p:ph idx="1"/>
          </p:nvPr>
        </p:nvSpPr>
        <p:spPr/>
        <p:txBody>
          <a:bodyPr/>
          <a:lstStyle/>
          <a:p>
            <a:pPr marL="0" indent="0">
              <a:buNone/>
            </a:pPr>
            <a:endParaRPr lang="es-ES" dirty="0"/>
          </a:p>
        </p:txBody>
      </p:sp>
      <p:sp>
        <p:nvSpPr>
          <p:cNvPr id="4" name="Marcador de número de diapositiva 3">
            <a:extLst>
              <a:ext uri="{FF2B5EF4-FFF2-40B4-BE49-F238E27FC236}">
                <a16:creationId xmlns:a16="http://schemas.microsoft.com/office/drawing/2014/main" id="{B566253F-C67C-DCBE-AE6E-4191C6FF25E1}"/>
              </a:ext>
            </a:extLst>
          </p:cNvPr>
          <p:cNvSpPr>
            <a:spLocks noGrp="1"/>
          </p:cNvSpPr>
          <p:nvPr>
            <p:ph type="sldNum" sz="quarter" idx="12"/>
          </p:nvPr>
        </p:nvSpPr>
        <p:spPr/>
        <p:txBody>
          <a:bodyPr/>
          <a:lstStyle/>
          <a:p>
            <a:fld id="{1A5952E3-DA43-4FE4-B797-0AD175EBA12D}" type="slidenum">
              <a:rPr lang="es-ES" smtClean="0"/>
              <a:t>108</a:t>
            </a:fld>
            <a:endParaRPr lang="es-ES"/>
          </a:p>
        </p:txBody>
      </p:sp>
      <p:pic>
        <p:nvPicPr>
          <p:cNvPr id="8" name="Imagen 7">
            <a:extLst>
              <a:ext uri="{FF2B5EF4-FFF2-40B4-BE49-F238E27FC236}">
                <a16:creationId xmlns:a16="http://schemas.microsoft.com/office/drawing/2014/main" id="{4EA6B5CA-E3ED-F9FB-BEE4-314B329764D4}"/>
              </a:ext>
            </a:extLst>
          </p:cNvPr>
          <p:cNvPicPr>
            <a:picLocks noChangeAspect="1"/>
          </p:cNvPicPr>
          <p:nvPr/>
        </p:nvPicPr>
        <p:blipFill>
          <a:blip r:embed="rId2"/>
          <a:stretch>
            <a:fillRect/>
          </a:stretch>
        </p:blipFill>
        <p:spPr>
          <a:xfrm>
            <a:off x="704850" y="1438275"/>
            <a:ext cx="10648950" cy="5419725"/>
          </a:xfrm>
          <a:prstGeom prst="rect">
            <a:avLst/>
          </a:prstGeom>
        </p:spPr>
      </p:pic>
    </p:spTree>
    <p:extLst>
      <p:ext uri="{BB962C8B-B14F-4D97-AF65-F5344CB8AC3E}">
        <p14:creationId xmlns:p14="http://schemas.microsoft.com/office/powerpoint/2010/main" val="1914455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353E6C-F10B-9F98-F884-9185730DC546}"/>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37FC13FF-E5ED-620B-9FE1-8933FE76CFE6}"/>
              </a:ext>
            </a:extLst>
          </p:cNvPr>
          <p:cNvSpPr>
            <a:spLocks noGrp="1"/>
          </p:cNvSpPr>
          <p:nvPr>
            <p:ph idx="1"/>
          </p:nvPr>
        </p:nvSpPr>
        <p:spPr/>
        <p:txBody>
          <a:bodyPr/>
          <a:lstStyle/>
          <a:p>
            <a:pPr marL="0" indent="0" algn="just">
              <a:buNone/>
            </a:pPr>
            <a:r>
              <a:rPr lang="en-US" dirty="0" err="1"/>
              <a:t>Inicialmente</a:t>
            </a:r>
            <a:r>
              <a:rPr lang="en-US" dirty="0"/>
              <a:t> </a:t>
            </a:r>
            <a:r>
              <a:rPr lang="en-US" dirty="0" err="1"/>
              <a:t>podemos</a:t>
            </a:r>
            <a:r>
              <a:rPr lang="en-US" dirty="0"/>
              <a:t> </a:t>
            </a:r>
            <a:r>
              <a:rPr lang="en-US" dirty="0" err="1"/>
              <a:t>pensar</a:t>
            </a:r>
            <a:r>
              <a:rPr lang="en-US" dirty="0"/>
              <a:t> que </a:t>
            </a:r>
            <a:r>
              <a:rPr lang="en-US" dirty="0" err="1"/>
              <a:t>estas</a:t>
            </a:r>
            <a:r>
              <a:rPr lang="en-US" dirty="0"/>
              <a:t> </a:t>
            </a:r>
            <a:r>
              <a:rPr lang="en-US" dirty="0" err="1"/>
              <a:t>operaciones</a:t>
            </a:r>
            <a:r>
              <a:rPr lang="en-US" dirty="0"/>
              <a:t> se van a </a:t>
            </a:r>
            <a:r>
              <a:rPr lang="en-US" dirty="0" err="1"/>
              <a:t>ejecutar</a:t>
            </a:r>
            <a:r>
              <a:rPr lang="en-US" dirty="0"/>
              <a:t> </a:t>
            </a:r>
            <a:r>
              <a:rPr lang="en-US" dirty="0" err="1"/>
              <a:t>en</a:t>
            </a:r>
            <a:r>
              <a:rPr lang="en-US" dirty="0"/>
              <a:t> </a:t>
            </a:r>
            <a:r>
              <a:rPr lang="en-US" dirty="0" err="1"/>
              <a:t>el</a:t>
            </a:r>
            <a:r>
              <a:rPr lang="en-US" dirty="0"/>
              <a:t> </a:t>
            </a:r>
            <a:r>
              <a:rPr lang="en-US" dirty="0" err="1"/>
              <a:t>orden</a:t>
            </a:r>
            <a:r>
              <a:rPr lang="en-US" dirty="0"/>
              <a:t> </a:t>
            </a:r>
            <a:r>
              <a:rPr lang="en-US" dirty="0" err="1"/>
              <a:t>en</a:t>
            </a:r>
            <a:r>
              <a:rPr lang="en-US" dirty="0"/>
              <a:t> </a:t>
            </a:r>
            <a:r>
              <a:rPr lang="en-US" dirty="0" err="1"/>
              <a:t>el</a:t>
            </a:r>
            <a:r>
              <a:rPr lang="en-US" dirty="0"/>
              <a:t> que </a:t>
            </a:r>
            <a:r>
              <a:rPr lang="en-US" dirty="0" err="1"/>
              <a:t>nosotros</a:t>
            </a:r>
            <a:r>
              <a:rPr lang="en-US" dirty="0"/>
              <a:t> las </a:t>
            </a:r>
            <a:r>
              <a:rPr lang="en-US" dirty="0" err="1"/>
              <a:t>escribimos</a:t>
            </a:r>
            <a:r>
              <a:rPr lang="en-US" dirty="0"/>
              <a:t> </a:t>
            </a:r>
            <a:r>
              <a:rPr lang="en-US" dirty="0" err="1"/>
              <a:t>en</a:t>
            </a:r>
            <a:r>
              <a:rPr lang="en-US" dirty="0"/>
              <a:t> </a:t>
            </a:r>
            <a:r>
              <a:rPr lang="en-US" dirty="0" err="1"/>
              <a:t>el</a:t>
            </a:r>
            <a:r>
              <a:rPr lang="en-US" dirty="0"/>
              <a:t> </a:t>
            </a:r>
            <a:r>
              <a:rPr lang="en-US" dirty="0" err="1"/>
              <a:t>archivo,es</a:t>
            </a:r>
            <a:r>
              <a:rPr lang="en-US" dirty="0"/>
              <a:t> </a:t>
            </a:r>
            <a:r>
              <a:rPr lang="en-US" dirty="0" err="1"/>
              <a:t>decir</a:t>
            </a:r>
            <a:r>
              <a:rPr lang="en-US" dirty="0"/>
              <a:t> </a:t>
            </a:r>
            <a:r>
              <a:rPr lang="en-US" dirty="0" err="1"/>
              <a:t>pensamos</a:t>
            </a:r>
            <a:r>
              <a:rPr lang="en-US" dirty="0"/>
              <a:t> que primero se </a:t>
            </a:r>
            <a:r>
              <a:rPr lang="en-US" dirty="0" err="1"/>
              <a:t>va</a:t>
            </a:r>
            <a:r>
              <a:rPr lang="en-US" dirty="0"/>
              <a:t> a leer </a:t>
            </a:r>
            <a:r>
              <a:rPr lang="en-US" dirty="0" err="1"/>
              <a:t>el</a:t>
            </a:r>
            <a:r>
              <a:rPr lang="en-US" dirty="0"/>
              <a:t> </a:t>
            </a:r>
            <a:r>
              <a:rPr lang="en-US" dirty="0" err="1"/>
              <a:t>archivo</a:t>
            </a:r>
            <a:r>
              <a:rPr lang="en-US" dirty="0"/>
              <a:t>, luego se </a:t>
            </a:r>
            <a:r>
              <a:rPr lang="en-US" dirty="0" err="1"/>
              <a:t>va</a:t>
            </a:r>
            <a:r>
              <a:rPr lang="en-US" dirty="0"/>
              <a:t> a </a:t>
            </a:r>
            <a:r>
              <a:rPr lang="en-US" dirty="0" err="1"/>
              <a:t>cambiar</a:t>
            </a:r>
            <a:r>
              <a:rPr lang="en-US" dirty="0"/>
              <a:t> </a:t>
            </a:r>
            <a:r>
              <a:rPr lang="en-US" dirty="0" err="1"/>
              <a:t>el</a:t>
            </a:r>
            <a:r>
              <a:rPr lang="en-US" dirty="0"/>
              <a:t> </a:t>
            </a:r>
            <a:r>
              <a:rPr lang="en-US" dirty="0" err="1"/>
              <a:t>nombre</a:t>
            </a:r>
            <a:r>
              <a:rPr lang="en-US" dirty="0"/>
              <a:t> del </a:t>
            </a:r>
            <a:r>
              <a:rPr lang="en-US" dirty="0" err="1"/>
              <a:t>archivo</a:t>
            </a:r>
            <a:r>
              <a:rPr lang="en-US" dirty="0"/>
              <a:t>, luego se </a:t>
            </a:r>
            <a:r>
              <a:rPr lang="en-US" dirty="0" err="1"/>
              <a:t>va</a:t>
            </a:r>
            <a:r>
              <a:rPr lang="en-US" dirty="0"/>
              <a:t> a </a:t>
            </a:r>
            <a:r>
              <a:rPr lang="en-US" dirty="0" err="1"/>
              <a:t>agregar</a:t>
            </a:r>
            <a:r>
              <a:rPr lang="en-US" dirty="0"/>
              <a:t> </a:t>
            </a:r>
            <a:r>
              <a:rPr lang="en-US" dirty="0" err="1"/>
              <a:t>información</a:t>
            </a:r>
            <a:r>
              <a:rPr lang="en-US" dirty="0"/>
              <a:t>, a </a:t>
            </a:r>
            <a:r>
              <a:rPr lang="en-US" dirty="0" err="1"/>
              <a:t>reemplazar</a:t>
            </a:r>
            <a:r>
              <a:rPr lang="en-US" dirty="0"/>
              <a:t> </a:t>
            </a:r>
            <a:r>
              <a:rPr lang="en-US" dirty="0" err="1"/>
              <a:t>el</a:t>
            </a:r>
            <a:r>
              <a:rPr lang="en-US" dirty="0"/>
              <a:t> </a:t>
            </a:r>
            <a:r>
              <a:rPr lang="en-US" dirty="0" err="1"/>
              <a:t>contenido</a:t>
            </a:r>
            <a:r>
              <a:rPr lang="en-US" dirty="0"/>
              <a:t> y </a:t>
            </a:r>
            <a:r>
              <a:rPr lang="en-US" dirty="0" err="1"/>
              <a:t>por</a:t>
            </a:r>
            <a:r>
              <a:rPr lang="en-US" dirty="0"/>
              <a:t> </a:t>
            </a:r>
            <a:r>
              <a:rPr lang="es-ES" dirty="0"/>
              <a:t>ú</a:t>
            </a:r>
            <a:r>
              <a:rPr lang="en-US" dirty="0" err="1"/>
              <a:t>ltimo</a:t>
            </a:r>
            <a:r>
              <a:rPr lang="en-US" dirty="0"/>
              <a:t> a </a:t>
            </a:r>
            <a:r>
              <a:rPr lang="en-US" dirty="0" err="1"/>
              <a:t>eliminarlo</a:t>
            </a:r>
            <a:r>
              <a:rPr lang="en-US" dirty="0"/>
              <a:t>.</a:t>
            </a:r>
          </a:p>
          <a:p>
            <a:pPr marL="0" indent="0" algn="just">
              <a:buNone/>
            </a:pPr>
            <a:r>
              <a:rPr lang="en-US" dirty="0" err="1"/>
              <a:t>Eso</a:t>
            </a:r>
            <a:r>
              <a:rPr lang="en-US" dirty="0"/>
              <a:t> no </a:t>
            </a:r>
            <a:r>
              <a:rPr lang="en-US" dirty="0" err="1"/>
              <a:t>necesariamente</a:t>
            </a:r>
            <a:r>
              <a:rPr lang="en-US" dirty="0"/>
              <a:t> </a:t>
            </a:r>
            <a:r>
              <a:rPr lang="en-US" dirty="0" err="1"/>
              <a:t>va</a:t>
            </a:r>
            <a:r>
              <a:rPr lang="en-US" dirty="0"/>
              <a:t> a </a:t>
            </a:r>
            <a:r>
              <a:rPr lang="en-US" dirty="0" err="1"/>
              <a:t>ocurrir</a:t>
            </a:r>
            <a:r>
              <a:rPr lang="en-US" dirty="0"/>
              <a:t> </a:t>
            </a:r>
            <a:r>
              <a:rPr lang="en-US" dirty="0" err="1"/>
              <a:t>así</a:t>
            </a:r>
            <a:r>
              <a:rPr lang="en-US" dirty="0"/>
              <a:t> </a:t>
            </a:r>
            <a:r>
              <a:rPr lang="en-US" dirty="0" err="1"/>
              <a:t>porque</a:t>
            </a:r>
            <a:r>
              <a:rPr lang="en-US" dirty="0"/>
              <a:t> </a:t>
            </a:r>
            <a:r>
              <a:rPr lang="en-US" dirty="0" err="1"/>
              <a:t>los</a:t>
            </a:r>
            <a:r>
              <a:rPr lang="en-US" dirty="0"/>
              <a:t> </a:t>
            </a:r>
            <a:r>
              <a:rPr lang="en-US" dirty="0" err="1"/>
              <a:t>métodos</a:t>
            </a:r>
            <a:r>
              <a:rPr lang="en-US" dirty="0"/>
              <a:t> no son </a:t>
            </a:r>
            <a:r>
              <a:rPr lang="en-US" dirty="0" err="1"/>
              <a:t>síncronos</a:t>
            </a:r>
            <a:r>
              <a:rPr lang="en-US" dirty="0"/>
              <a:t>, </a:t>
            </a:r>
            <a:r>
              <a:rPr lang="en-US" dirty="0" err="1"/>
              <a:t>los</a:t>
            </a:r>
            <a:r>
              <a:rPr lang="en-US" dirty="0"/>
              <a:t> </a:t>
            </a:r>
            <a:r>
              <a:rPr lang="en-US" dirty="0" err="1"/>
              <a:t>procesos</a:t>
            </a:r>
            <a:r>
              <a:rPr lang="en-US" dirty="0"/>
              <a:t> van a </a:t>
            </a:r>
            <a:r>
              <a:rPr lang="en-US" dirty="0" err="1"/>
              <a:t>comenzar</a:t>
            </a:r>
            <a:r>
              <a:rPr lang="en-US" dirty="0"/>
              <a:t> </a:t>
            </a:r>
            <a:r>
              <a:rPr lang="en-US" dirty="0" err="1"/>
              <a:t>pero</a:t>
            </a:r>
            <a:r>
              <a:rPr lang="en-US" dirty="0"/>
              <a:t> </a:t>
            </a:r>
            <a:r>
              <a:rPr lang="en-US" dirty="0" err="1"/>
              <a:t>cada</a:t>
            </a:r>
            <a:r>
              <a:rPr lang="en-US" dirty="0"/>
              <a:t> uno </a:t>
            </a:r>
            <a:r>
              <a:rPr lang="en-US" dirty="0" err="1"/>
              <a:t>va</a:t>
            </a:r>
            <a:r>
              <a:rPr lang="en-US" dirty="0"/>
              <a:t> a </a:t>
            </a:r>
            <a:r>
              <a:rPr lang="en-US" dirty="0" err="1"/>
              <a:t>tomar</a:t>
            </a:r>
            <a:r>
              <a:rPr lang="en-US" dirty="0"/>
              <a:t> un </a:t>
            </a:r>
            <a:r>
              <a:rPr lang="en-US" dirty="0" err="1"/>
              <a:t>período</a:t>
            </a:r>
            <a:r>
              <a:rPr lang="en-US" dirty="0"/>
              <a:t> de </a:t>
            </a:r>
            <a:r>
              <a:rPr lang="en-US" dirty="0" err="1"/>
              <a:t>tiempo</a:t>
            </a:r>
            <a:r>
              <a:rPr lang="en-US" dirty="0"/>
              <a:t> </a:t>
            </a:r>
            <a:r>
              <a:rPr lang="en-US" dirty="0" err="1"/>
              <a:t>distinto</a:t>
            </a:r>
            <a:r>
              <a:rPr lang="en-US" dirty="0"/>
              <a:t>, </a:t>
            </a:r>
            <a:r>
              <a:rPr lang="en-US" dirty="0" err="1"/>
              <a:t>dependiendo</a:t>
            </a:r>
            <a:r>
              <a:rPr lang="en-US" dirty="0"/>
              <a:t> del </a:t>
            </a:r>
            <a:r>
              <a:rPr lang="en-US" dirty="0" err="1"/>
              <a:t>contenido</a:t>
            </a:r>
            <a:r>
              <a:rPr lang="en-US" dirty="0"/>
              <a:t> del </a:t>
            </a:r>
            <a:r>
              <a:rPr lang="en-US" dirty="0" err="1"/>
              <a:t>archivo</a:t>
            </a:r>
            <a:r>
              <a:rPr lang="en-US" dirty="0"/>
              <a:t> y de lo que </a:t>
            </a:r>
            <a:r>
              <a:rPr lang="en-US" dirty="0" err="1"/>
              <a:t>tienen</a:t>
            </a:r>
            <a:r>
              <a:rPr lang="en-US" dirty="0"/>
              <a:t> que </a:t>
            </a:r>
            <a:r>
              <a:rPr lang="en-US" dirty="0" err="1"/>
              <a:t>realizar</a:t>
            </a:r>
            <a:r>
              <a:rPr lang="en-US" dirty="0"/>
              <a:t>, </a:t>
            </a:r>
            <a:r>
              <a:rPr lang="en-US" dirty="0" err="1"/>
              <a:t>por</a:t>
            </a:r>
            <a:r>
              <a:rPr lang="en-US" dirty="0"/>
              <a:t> </a:t>
            </a:r>
            <a:r>
              <a:rPr lang="en-US" dirty="0" err="1"/>
              <a:t>eso</a:t>
            </a:r>
            <a:r>
              <a:rPr lang="en-US" dirty="0"/>
              <a:t> son </a:t>
            </a:r>
            <a:r>
              <a:rPr lang="en-US" dirty="0" err="1"/>
              <a:t>asíncronos</a:t>
            </a:r>
            <a:r>
              <a:rPr lang="en-US" dirty="0"/>
              <a:t>. </a:t>
            </a:r>
            <a:endParaRPr lang="es-ES" dirty="0"/>
          </a:p>
        </p:txBody>
      </p:sp>
      <p:sp>
        <p:nvSpPr>
          <p:cNvPr id="4" name="Marcador de número de diapositiva 3">
            <a:extLst>
              <a:ext uri="{FF2B5EF4-FFF2-40B4-BE49-F238E27FC236}">
                <a16:creationId xmlns:a16="http://schemas.microsoft.com/office/drawing/2014/main" id="{CCC593A1-BA71-3185-11B7-2B7A70552658}"/>
              </a:ext>
            </a:extLst>
          </p:cNvPr>
          <p:cNvSpPr>
            <a:spLocks noGrp="1"/>
          </p:cNvSpPr>
          <p:nvPr>
            <p:ph type="sldNum" sz="quarter" idx="12"/>
          </p:nvPr>
        </p:nvSpPr>
        <p:spPr/>
        <p:txBody>
          <a:bodyPr/>
          <a:lstStyle/>
          <a:p>
            <a:fld id="{1A5952E3-DA43-4FE4-B797-0AD175EBA12D}" type="slidenum">
              <a:rPr lang="es-ES" smtClean="0"/>
              <a:t>109</a:t>
            </a:fld>
            <a:endParaRPr lang="es-ES"/>
          </a:p>
        </p:txBody>
      </p:sp>
    </p:spTree>
    <p:extLst>
      <p:ext uri="{BB962C8B-B14F-4D97-AF65-F5344CB8AC3E}">
        <p14:creationId xmlns:p14="http://schemas.microsoft.com/office/powerpoint/2010/main" val="4240746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BE4BAE-D23A-F344-CCC5-584A78DB903C}"/>
              </a:ext>
            </a:extLst>
          </p:cNvPr>
          <p:cNvSpPr>
            <a:spLocks noGrp="1"/>
          </p:cNvSpPr>
          <p:nvPr>
            <p:ph type="title"/>
          </p:nvPr>
        </p:nvSpPr>
        <p:spPr/>
        <p:txBody>
          <a:bodyPr/>
          <a:lstStyle/>
          <a:p>
            <a:r>
              <a:rPr lang="es-ES" dirty="0"/>
              <a:t>Arquitectura Cliente Servidor</a:t>
            </a:r>
          </a:p>
        </p:txBody>
      </p:sp>
      <p:sp>
        <p:nvSpPr>
          <p:cNvPr id="3" name="Marcador de contenido 2">
            <a:extLst>
              <a:ext uri="{FF2B5EF4-FFF2-40B4-BE49-F238E27FC236}">
                <a16:creationId xmlns:a16="http://schemas.microsoft.com/office/drawing/2014/main" id="{DA3AEE19-68E9-9002-2AC3-A156BA7625AB}"/>
              </a:ext>
            </a:extLst>
          </p:cNvPr>
          <p:cNvSpPr>
            <a:spLocks noGrp="1"/>
          </p:cNvSpPr>
          <p:nvPr>
            <p:ph idx="1"/>
          </p:nvPr>
        </p:nvSpPr>
        <p:spPr>
          <a:xfrm>
            <a:off x="838200" y="1565564"/>
            <a:ext cx="10515600" cy="4223472"/>
          </a:xfrm>
        </p:spPr>
        <p:txBody>
          <a:bodyPr/>
          <a:lstStyle/>
          <a:p>
            <a:pPr marL="0" indent="0" algn="just">
              <a:buNone/>
            </a:pPr>
            <a:r>
              <a:rPr lang="es-ES" dirty="0"/>
              <a:t>Modelo en el cual el </a:t>
            </a:r>
            <a:r>
              <a:rPr lang="es-ES" u="sng" dirty="0"/>
              <a:t>servidor</a:t>
            </a:r>
            <a:r>
              <a:rPr lang="es-ES" dirty="0"/>
              <a:t> envía recursos al dispositivo que los solicita(</a:t>
            </a:r>
            <a:r>
              <a:rPr lang="es-ES" u="sng" dirty="0"/>
              <a:t>Cliente</a:t>
            </a:r>
            <a:r>
              <a:rPr lang="es-ES" dirty="0"/>
              <a:t>)</a:t>
            </a:r>
          </a:p>
          <a:p>
            <a:pPr marL="0" indent="0" algn="just">
              <a:buNone/>
            </a:pPr>
            <a:endParaRPr lang="es-ES" dirty="0"/>
          </a:p>
        </p:txBody>
      </p:sp>
      <p:sp>
        <p:nvSpPr>
          <p:cNvPr id="4" name="Marcador de número de diapositiva 3">
            <a:extLst>
              <a:ext uri="{FF2B5EF4-FFF2-40B4-BE49-F238E27FC236}">
                <a16:creationId xmlns:a16="http://schemas.microsoft.com/office/drawing/2014/main" id="{8724C9F3-116F-D4BE-75F0-E940CB895788}"/>
              </a:ext>
            </a:extLst>
          </p:cNvPr>
          <p:cNvSpPr>
            <a:spLocks noGrp="1"/>
          </p:cNvSpPr>
          <p:nvPr>
            <p:ph type="sldNum" sz="quarter" idx="12"/>
          </p:nvPr>
        </p:nvSpPr>
        <p:spPr/>
        <p:txBody>
          <a:bodyPr/>
          <a:lstStyle/>
          <a:p>
            <a:fld id="{1A5952E3-DA43-4FE4-B797-0AD175EBA12D}" type="slidenum">
              <a:rPr lang="es-ES" smtClean="0"/>
              <a:t>11</a:t>
            </a:fld>
            <a:endParaRPr lang="es-ES"/>
          </a:p>
        </p:txBody>
      </p:sp>
      <p:pic>
        <p:nvPicPr>
          <p:cNvPr id="5" name="Imagen 4">
            <a:extLst>
              <a:ext uri="{FF2B5EF4-FFF2-40B4-BE49-F238E27FC236}">
                <a16:creationId xmlns:a16="http://schemas.microsoft.com/office/drawing/2014/main" id="{2C06AA71-629C-7A13-8ECE-F2315D03AECD}"/>
              </a:ext>
            </a:extLst>
          </p:cNvPr>
          <p:cNvPicPr>
            <a:picLocks noChangeAspect="1"/>
          </p:cNvPicPr>
          <p:nvPr/>
        </p:nvPicPr>
        <p:blipFill>
          <a:blip r:embed="rId3"/>
          <a:stretch>
            <a:fillRect/>
          </a:stretch>
        </p:blipFill>
        <p:spPr>
          <a:xfrm>
            <a:off x="600076" y="2557506"/>
            <a:ext cx="7186180" cy="3705180"/>
          </a:xfrm>
          <a:prstGeom prst="rect">
            <a:avLst/>
          </a:prstGeom>
        </p:spPr>
      </p:pic>
    </p:spTree>
    <p:extLst>
      <p:ext uri="{BB962C8B-B14F-4D97-AF65-F5344CB8AC3E}">
        <p14:creationId xmlns:p14="http://schemas.microsoft.com/office/powerpoint/2010/main" val="11216459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08FEBDD-BBB6-C0D0-9EA6-138D3495057F}"/>
              </a:ext>
            </a:extLst>
          </p:cNvPr>
          <p:cNvSpPr>
            <a:spLocks noGrp="1"/>
          </p:cNvSpPr>
          <p:nvPr>
            <p:ph idx="1"/>
          </p:nvPr>
        </p:nvSpPr>
        <p:spPr>
          <a:xfrm>
            <a:off x="658091" y="588601"/>
            <a:ext cx="3816927" cy="5442672"/>
          </a:xfrm>
        </p:spPr>
        <p:txBody>
          <a:bodyPr/>
          <a:lstStyle/>
          <a:p>
            <a:pPr marL="0" indent="0" algn="just">
              <a:buNone/>
            </a:pPr>
            <a:r>
              <a:rPr lang="es-ES" dirty="0"/>
              <a:t>Para ver que no se ejecutan en el mismo orden vamos a agregar algunos mensajes en el terminal.</a:t>
            </a:r>
          </a:p>
        </p:txBody>
      </p:sp>
      <p:sp>
        <p:nvSpPr>
          <p:cNvPr id="4" name="Marcador de número de diapositiva 3">
            <a:extLst>
              <a:ext uri="{FF2B5EF4-FFF2-40B4-BE49-F238E27FC236}">
                <a16:creationId xmlns:a16="http://schemas.microsoft.com/office/drawing/2014/main" id="{6CF7E301-A38F-CAD4-0803-0228FDC8F279}"/>
              </a:ext>
            </a:extLst>
          </p:cNvPr>
          <p:cNvSpPr>
            <a:spLocks noGrp="1"/>
          </p:cNvSpPr>
          <p:nvPr>
            <p:ph type="sldNum" sz="quarter" idx="12"/>
          </p:nvPr>
        </p:nvSpPr>
        <p:spPr/>
        <p:txBody>
          <a:bodyPr/>
          <a:lstStyle/>
          <a:p>
            <a:fld id="{1A5952E3-DA43-4FE4-B797-0AD175EBA12D}" type="slidenum">
              <a:rPr lang="es-ES" smtClean="0"/>
              <a:t>110</a:t>
            </a:fld>
            <a:endParaRPr lang="es-ES"/>
          </a:p>
        </p:txBody>
      </p:sp>
      <p:pic>
        <p:nvPicPr>
          <p:cNvPr id="14" name="Imagen 13">
            <a:extLst>
              <a:ext uri="{FF2B5EF4-FFF2-40B4-BE49-F238E27FC236}">
                <a16:creationId xmlns:a16="http://schemas.microsoft.com/office/drawing/2014/main" id="{4B39D5CA-E7BF-DF0F-E2C9-61792D7726FB}"/>
              </a:ext>
            </a:extLst>
          </p:cNvPr>
          <p:cNvPicPr>
            <a:picLocks noChangeAspect="1"/>
          </p:cNvPicPr>
          <p:nvPr/>
        </p:nvPicPr>
        <p:blipFill>
          <a:blip r:embed="rId2"/>
          <a:stretch>
            <a:fillRect/>
          </a:stretch>
        </p:blipFill>
        <p:spPr>
          <a:xfrm>
            <a:off x="4785014" y="314325"/>
            <a:ext cx="6972300" cy="6543675"/>
          </a:xfrm>
          <a:prstGeom prst="rect">
            <a:avLst/>
          </a:prstGeom>
        </p:spPr>
      </p:pic>
    </p:spTree>
    <p:extLst>
      <p:ext uri="{BB962C8B-B14F-4D97-AF65-F5344CB8AC3E}">
        <p14:creationId xmlns:p14="http://schemas.microsoft.com/office/powerpoint/2010/main" val="343485091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01C1C8-B973-77B2-885A-243526225BA5}"/>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3D83A54E-0184-C444-388C-D4DC4DA8172E}"/>
              </a:ext>
            </a:extLst>
          </p:cNvPr>
          <p:cNvSpPr>
            <a:spLocks noGrp="1"/>
          </p:cNvSpPr>
          <p:nvPr>
            <p:ph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6274B5D0-7F92-AB06-E3B6-1AB965F17CFD}"/>
              </a:ext>
            </a:extLst>
          </p:cNvPr>
          <p:cNvSpPr>
            <a:spLocks noGrp="1"/>
          </p:cNvSpPr>
          <p:nvPr>
            <p:ph type="sldNum" sz="quarter" idx="12"/>
          </p:nvPr>
        </p:nvSpPr>
        <p:spPr/>
        <p:txBody>
          <a:bodyPr/>
          <a:lstStyle/>
          <a:p>
            <a:fld id="{1A5952E3-DA43-4FE4-B797-0AD175EBA12D}" type="slidenum">
              <a:rPr lang="es-ES" smtClean="0"/>
              <a:t>111</a:t>
            </a:fld>
            <a:endParaRPr lang="es-ES"/>
          </a:p>
        </p:txBody>
      </p:sp>
      <p:sp>
        <p:nvSpPr>
          <p:cNvPr id="8" name="CuadroTexto 7">
            <a:extLst>
              <a:ext uri="{FF2B5EF4-FFF2-40B4-BE49-F238E27FC236}">
                <a16:creationId xmlns:a16="http://schemas.microsoft.com/office/drawing/2014/main" id="{0DB3B386-3257-F467-BC6A-46C100AB0751}"/>
              </a:ext>
            </a:extLst>
          </p:cNvPr>
          <p:cNvSpPr txBox="1"/>
          <p:nvPr/>
        </p:nvSpPr>
        <p:spPr>
          <a:xfrm>
            <a:off x="704850" y="4442797"/>
            <a:ext cx="10545041" cy="1938992"/>
          </a:xfrm>
          <a:prstGeom prst="rect">
            <a:avLst/>
          </a:prstGeom>
          <a:noFill/>
        </p:spPr>
        <p:txBody>
          <a:bodyPr wrap="square" rtlCol="0">
            <a:spAutoFit/>
          </a:bodyPr>
          <a:lstStyle/>
          <a:p>
            <a:pPr algn="just"/>
            <a:r>
              <a:rPr lang="en-US" sz="2400" dirty="0"/>
              <a:t>Los </a:t>
            </a:r>
            <a:r>
              <a:rPr lang="en-US" sz="2400" dirty="0" err="1"/>
              <a:t>procesos</a:t>
            </a:r>
            <a:r>
              <a:rPr lang="en-US" sz="2400" dirty="0"/>
              <a:t> </a:t>
            </a:r>
            <a:r>
              <a:rPr lang="en-US" sz="2400" dirty="0" err="1"/>
              <a:t>asíncronos</a:t>
            </a:r>
            <a:r>
              <a:rPr lang="en-US" sz="2400" dirty="0"/>
              <a:t> se </a:t>
            </a:r>
            <a:r>
              <a:rPr lang="en-US" sz="2400" dirty="0" err="1"/>
              <a:t>realizan</a:t>
            </a:r>
            <a:r>
              <a:rPr lang="en-US" sz="2400" dirty="0"/>
              <a:t> </a:t>
            </a:r>
            <a:r>
              <a:rPr lang="en-US" sz="2400" dirty="0" err="1"/>
              <a:t>despu</a:t>
            </a:r>
            <a:r>
              <a:rPr lang="es-ES" sz="2400" dirty="0" err="1"/>
              <a:t>és</a:t>
            </a:r>
            <a:r>
              <a:rPr lang="en-US" sz="2400" dirty="0"/>
              <a:t> de </a:t>
            </a:r>
            <a:r>
              <a:rPr lang="en-US" sz="2400" dirty="0" err="1"/>
              <a:t>los</a:t>
            </a:r>
            <a:r>
              <a:rPr lang="en-US" sz="2400" dirty="0"/>
              <a:t> </a:t>
            </a:r>
            <a:r>
              <a:rPr lang="en-US" sz="2400" dirty="0" err="1"/>
              <a:t>procesos</a:t>
            </a:r>
            <a:r>
              <a:rPr lang="en-US" sz="2400" dirty="0"/>
              <a:t> </a:t>
            </a:r>
            <a:r>
              <a:rPr lang="en-US" sz="2400" dirty="0" err="1"/>
              <a:t>síncronos</a:t>
            </a:r>
            <a:r>
              <a:rPr lang="en-US" sz="2400" dirty="0"/>
              <a:t>. El </a:t>
            </a:r>
            <a:r>
              <a:rPr lang="en-US" sz="2400" dirty="0" err="1"/>
              <a:t>orden</a:t>
            </a:r>
            <a:r>
              <a:rPr lang="en-US" sz="2400" dirty="0"/>
              <a:t> </a:t>
            </a:r>
            <a:r>
              <a:rPr lang="en-US" sz="2400" dirty="0" err="1"/>
              <a:t>en</a:t>
            </a:r>
            <a:r>
              <a:rPr lang="en-US" sz="2400" dirty="0"/>
              <a:t> que se </a:t>
            </a:r>
            <a:r>
              <a:rPr lang="en-US" sz="2400" dirty="0" err="1"/>
              <a:t>completan</a:t>
            </a:r>
            <a:r>
              <a:rPr lang="en-US" sz="2400" dirty="0"/>
              <a:t> las </a:t>
            </a:r>
            <a:r>
              <a:rPr lang="en-US" sz="2400" dirty="0" err="1"/>
              <a:t>operaciones</a:t>
            </a:r>
            <a:r>
              <a:rPr lang="en-US" sz="2400" dirty="0"/>
              <a:t> </a:t>
            </a:r>
            <a:r>
              <a:rPr lang="en-US" sz="2400" dirty="0" err="1"/>
              <a:t>asíncronas</a:t>
            </a:r>
            <a:r>
              <a:rPr lang="en-US" sz="2400" dirty="0"/>
              <a:t> no  </a:t>
            </a:r>
            <a:r>
              <a:rPr lang="en-US" sz="2400" dirty="0" err="1"/>
              <a:t>sigue</a:t>
            </a:r>
            <a:r>
              <a:rPr lang="en-US" sz="2400" dirty="0"/>
              <a:t> para nada lo que </a:t>
            </a:r>
            <a:r>
              <a:rPr lang="en-US" sz="2400" dirty="0" err="1"/>
              <a:t>nosotros</a:t>
            </a:r>
            <a:r>
              <a:rPr lang="en-US" sz="2400" dirty="0"/>
              <a:t> </a:t>
            </a:r>
            <a:r>
              <a:rPr lang="en-US" sz="2400" dirty="0" err="1"/>
              <a:t>escribimos</a:t>
            </a:r>
            <a:r>
              <a:rPr lang="en-US" sz="2400" dirty="0"/>
              <a:t> </a:t>
            </a:r>
            <a:r>
              <a:rPr lang="en-US" sz="2400" dirty="0" err="1"/>
              <a:t>en</a:t>
            </a:r>
            <a:r>
              <a:rPr lang="en-US" sz="2400" dirty="0"/>
              <a:t> </a:t>
            </a:r>
            <a:r>
              <a:rPr lang="en-US" sz="2400" dirty="0" err="1"/>
              <a:t>el</a:t>
            </a:r>
            <a:r>
              <a:rPr lang="en-US" sz="2400" dirty="0"/>
              <a:t> </a:t>
            </a:r>
            <a:r>
              <a:rPr lang="en-US" sz="2400" dirty="0" err="1"/>
              <a:t>código</a:t>
            </a:r>
            <a:r>
              <a:rPr lang="en-US" sz="2400" dirty="0"/>
              <a:t>. Podemos </a:t>
            </a:r>
            <a:r>
              <a:rPr lang="en-US" sz="2400" dirty="0" err="1"/>
              <a:t>ver</a:t>
            </a:r>
            <a:r>
              <a:rPr lang="en-US" sz="2400" dirty="0"/>
              <a:t> que </a:t>
            </a:r>
            <a:r>
              <a:rPr lang="en-US" sz="2400" dirty="0" err="1"/>
              <a:t>el</a:t>
            </a:r>
            <a:r>
              <a:rPr lang="en-US" sz="2400" dirty="0"/>
              <a:t> </a:t>
            </a:r>
            <a:r>
              <a:rPr lang="en-US" sz="2400" dirty="0" err="1"/>
              <a:t>contenido</a:t>
            </a:r>
            <a:r>
              <a:rPr lang="en-US" sz="2400" dirty="0"/>
              <a:t> del </a:t>
            </a:r>
            <a:r>
              <a:rPr lang="en-US" sz="2400" dirty="0" err="1"/>
              <a:t>archivo</a:t>
            </a:r>
            <a:r>
              <a:rPr lang="en-US" sz="2400" dirty="0"/>
              <a:t> es </a:t>
            </a:r>
            <a:r>
              <a:rPr lang="en-US" sz="2400" dirty="0" err="1"/>
              <a:t>el</a:t>
            </a:r>
            <a:r>
              <a:rPr lang="en-US" sz="2400" dirty="0"/>
              <a:t> </a:t>
            </a:r>
            <a:r>
              <a:rPr lang="en-US" sz="2400" dirty="0" err="1"/>
              <a:t>último</a:t>
            </a:r>
            <a:r>
              <a:rPr lang="en-US" sz="2400" dirty="0"/>
              <a:t> </a:t>
            </a:r>
            <a:r>
              <a:rPr lang="en-US" sz="2400" dirty="0" err="1"/>
              <a:t>proceso</a:t>
            </a:r>
            <a:r>
              <a:rPr lang="en-US" sz="2400" dirty="0"/>
              <a:t> que se </a:t>
            </a:r>
            <a:r>
              <a:rPr lang="en-US" sz="2400" dirty="0" err="1"/>
              <a:t>completa</a:t>
            </a:r>
            <a:r>
              <a:rPr lang="en-US" sz="2400" dirty="0"/>
              <a:t>, </a:t>
            </a:r>
            <a:r>
              <a:rPr lang="en-US" sz="2400" dirty="0" err="1"/>
              <a:t>por</a:t>
            </a:r>
            <a:r>
              <a:rPr lang="en-US" sz="2400" dirty="0"/>
              <a:t> tanto </a:t>
            </a:r>
            <a:r>
              <a:rPr lang="en-US" sz="2400" dirty="0" err="1"/>
              <a:t>podemos</a:t>
            </a:r>
            <a:r>
              <a:rPr lang="en-US" sz="2400" dirty="0"/>
              <a:t> </a:t>
            </a:r>
            <a:r>
              <a:rPr lang="en-US" sz="2400" dirty="0" err="1"/>
              <a:t>notar</a:t>
            </a:r>
            <a:r>
              <a:rPr lang="en-US" sz="2400" dirty="0"/>
              <a:t> que </a:t>
            </a:r>
            <a:r>
              <a:rPr lang="en-US" sz="2400" dirty="0" err="1"/>
              <a:t>el</a:t>
            </a:r>
            <a:r>
              <a:rPr lang="en-US" sz="2400" dirty="0"/>
              <a:t> </a:t>
            </a:r>
            <a:r>
              <a:rPr lang="en-US" sz="2400" dirty="0" err="1"/>
              <a:t>código</a:t>
            </a:r>
            <a:r>
              <a:rPr lang="en-US" sz="2400" dirty="0"/>
              <a:t> </a:t>
            </a:r>
            <a:r>
              <a:rPr lang="en-US" sz="2400" dirty="0" err="1"/>
              <a:t>asíncrono</a:t>
            </a:r>
            <a:r>
              <a:rPr lang="en-US" sz="2400" dirty="0"/>
              <a:t> </a:t>
            </a:r>
            <a:r>
              <a:rPr lang="en-US" sz="2400" dirty="0" err="1"/>
              <a:t>puede</a:t>
            </a:r>
            <a:r>
              <a:rPr lang="en-US" sz="2400" dirty="0"/>
              <a:t> no ser tan </a:t>
            </a:r>
            <a:r>
              <a:rPr lang="en-US" sz="2400" dirty="0" err="1"/>
              <a:t>intuitivo</a:t>
            </a:r>
            <a:r>
              <a:rPr lang="en-US" sz="2400" dirty="0"/>
              <a:t> </a:t>
            </a:r>
            <a:r>
              <a:rPr lang="en-US" sz="2400" dirty="0" err="1"/>
              <a:t>como</a:t>
            </a:r>
            <a:r>
              <a:rPr lang="en-US" sz="2400" dirty="0"/>
              <a:t> </a:t>
            </a:r>
            <a:r>
              <a:rPr lang="en-US" sz="2400" dirty="0" err="1"/>
              <a:t>el</a:t>
            </a:r>
            <a:r>
              <a:rPr lang="en-US" sz="2400" dirty="0"/>
              <a:t> c</a:t>
            </a:r>
            <a:r>
              <a:rPr lang="es-ES" sz="2400" dirty="0" err="1"/>
              <a:t>ó</a:t>
            </a:r>
            <a:r>
              <a:rPr lang="en-US" sz="2400" dirty="0" err="1"/>
              <a:t>digo</a:t>
            </a:r>
            <a:r>
              <a:rPr lang="en-US" sz="2400" dirty="0"/>
              <a:t> </a:t>
            </a:r>
            <a:r>
              <a:rPr lang="en-US" sz="2400" dirty="0" err="1"/>
              <a:t>síncrono</a:t>
            </a:r>
            <a:r>
              <a:rPr lang="en-US" sz="2400" dirty="0"/>
              <a:t>.</a:t>
            </a:r>
            <a:endParaRPr lang="es-ES" sz="2400" dirty="0"/>
          </a:p>
        </p:txBody>
      </p:sp>
      <p:pic>
        <p:nvPicPr>
          <p:cNvPr id="10" name="Imagen 9">
            <a:extLst>
              <a:ext uri="{FF2B5EF4-FFF2-40B4-BE49-F238E27FC236}">
                <a16:creationId xmlns:a16="http://schemas.microsoft.com/office/drawing/2014/main" id="{8B6829E8-F36A-A475-4E36-B7424B967B5E}"/>
              </a:ext>
            </a:extLst>
          </p:cNvPr>
          <p:cNvPicPr>
            <a:picLocks noChangeAspect="1"/>
          </p:cNvPicPr>
          <p:nvPr/>
        </p:nvPicPr>
        <p:blipFill>
          <a:blip r:embed="rId2"/>
          <a:stretch>
            <a:fillRect/>
          </a:stretch>
        </p:blipFill>
        <p:spPr>
          <a:xfrm>
            <a:off x="790575" y="1733728"/>
            <a:ext cx="10610850" cy="2619375"/>
          </a:xfrm>
          <a:prstGeom prst="rect">
            <a:avLst/>
          </a:prstGeom>
        </p:spPr>
      </p:pic>
      <p:sp>
        <p:nvSpPr>
          <p:cNvPr id="11" name="Rectángulo 10">
            <a:extLst>
              <a:ext uri="{FF2B5EF4-FFF2-40B4-BE49-F238E27FC236}">
                <a16:creationId xmlns:a16="http://schemas.microsoft.com/office/drawing/2014/main" id="{A5804C65-B023-B55B-5A21-5F6708DB52EC}"/>
              </a:ext>
            </a:extLst>
          </p:cNvPr>
          <p:cNvSpPr/>
          <p:nvPr/>
        </p:nvSpPr>
        <p:spPr>
          <a:xfrm>
            <a:off x="838201" y="2008909"/>
            <a:ext cx="3997036" cy="112221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60532674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CE6010-38C8-D843-7F28-AE10234C6BB3}"/>
              </a:ext>
            </a:extLst>
          </p:cNvPr>
          <p:cNvSpPr>
            <a:spLocks noGrp="1"/>
          </p:cNvSpPr>
          <p:nvPr>
            <p:ph type="title"/>
          </p:nvPr>
        </p:nvSpPr>
        <p:spPr/>
        <p:txBody>
          <a:bodyPr/>
          <a:lstStyle/>
          <a:p>
            <a:r>
              <a:rPr lang="es-ES" dirty="0"/>
              <a:t>Como podemos lograr que ese código sea un poco más predecible</a:t>
            </a:r>
            <a:r>
              <a:rPr lang="en-US" dirty="0"/>
              <a:t>?</a:t>
            </a:r>
            <a:endParaRPr lang="es-ES" dirty="0"/>
          </a:p>
        </p:txBody>
      </p:sp>
      <p:sp>
        <p:nvSpPr>
          <p:cNvPr id="4" name="Marcador de número de diapositiva 3">
            <a:extLst>
              <a:ext uri="{FF2B5EF4-FFF2-40B4-BE49-F238E27FC236}">
                <a16:creationId xmlns:a16="http://schemas.microsoft.com/office/drawing/2014/main" id="{42F4A696-2E2E-184C-1D01-85F130337212}"/>
              </a:ext>
            </a:extLst>
          </p:cNvPr>
          <p:cNvSpPr>
            <a:spLocks noGrp="1"/>
          </p:cNvSpPr>
          <p:nvPr>
            <p:ph type="sldNum" sz="quarter" idx="12"/>
          </p:nvPr>
        </p:nvSpPr>
        <p:spPr/>
        <p:txBody>
          <a:bodyPr/>
          <a:lstStyle/>
          <a:p>
            <a:fld id="{1A5952E3-DA43-4FE4-B797-0AD175EBA12D}" type="slidenum">
              <a:rPr lang="es-ES" smtClean="0"/>
              <a:t>112</a:t>
            </a:fld>
            <a:endParaRPr lang="es-ES"/>
          </a:p>
        </p:txBody>
      </p:sp>
      <p:sp>
        <p:nvSpPr>
          <p:cNvPr id="10" name="Marcador de contenido 9">
            <a:extLst>
              <a:ext uri="{FF2B5EF4-FFF2-40B4-BE49-F238E27FC236}">
                <a16:creationId xmlns:a16="http://schemas.microsoft.com/office/drawing/2014/main" id="{5D0289F7-4CAF-A4CC-7AFE-6694EA456389}"/>
              </a:ext>
            </a:extLst>
          </p:cNvPr>
          <p:cNvSpPr>
            <a:spLocks noGrp="1"/>
          </p:cNvSpPr>
          <p:nvPr>
            <p:ph idx="1"/>
          </p:nvPr>
        </p:nvSpPr>
        <p:spPr>
          <a:xfrm>
            <a:off x="838201" y="1825625"/>
            <a:ext cx="3692235" cy="4351338"/>
          </a:xfrm>
        </p:spPr>
        <p:txBody>
          <a:bodyPr/>
          <a:lstStyle/>
          <a:p>
            <a:pPr marL="0" indent="0" algn="just">
              <a:buNone/>
            </a:pPr>
            <a:r>
              <a:rPr lang="es-ES" dirty="0"/>
              <a:t>Cuando trabajamos con métodos síncronos no necesitamos la función que se ejecuta al terminar el proceso. </a:t>
            </a:r>
          </a:p>
        </p:txBody>
      </p:sp>
      <p:pic>
        <p:nvPicPr>
          <p:cNvPr id="14" name="Imagen 13">
            <a:extLst>
              <a:ext uri="{FF2B5EF4-FFF2-40B4-BE49-F238E27FC236}">
                <a16:creationId xmlns:a16="http://schemas.microsoft.com/office/drawing/2014/main" id="{A5E745AC-6E1B-A18C-AC85-BA59A8B74AF1}"/>
              </a:ext>
            </a:extLst>
          </p:cNvPr>
          <p:cNvPicPr>
            <a:picLocks noChangeAspect="1"/>
          </p:cNvPicPr>
          <p:nvPr/>
        </p:nvPicPr>
        <p:blipFill>
          <a:blip r:embed="rId2"/>
          <a:stretch>
            <a:fillRect/>
          </a:stretch>
        </p:blipFill>
        <p:spPr>
          <a:xfrm>
            <a:off x="4907108" y="1565564"/>
            <a:ext cx="6838950" cy="5155911"/>
          </a:xfrm>
          <a:prstGeom prst="rect">
            <a:avLst/>
          </a:prstGeom>
        </p:spPr>
      </p:pic>
    </p:spTree>
    <p:extLst>
      <p:ext uri="{BB962C8B-B14F-4D97-AF65-F5344CB8AC3E}">
        <p14:creationId xmlns:p14="http://schemas.microsoft.com/office/powerpoint/2010/main" val="168586672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CF0AB8-7D7D-72D8-152F-04A7660CD81C}"/>
              </a:ext>
            </a:extLst>
          </p:cNvPr>
          <p:cNvSpPr>
            <a:spLocks noGrp="1"/>
          </p:cNvSpPr>
          <p:nvPr>
            <p:ph type="title"/>
          </p:nvPr>
        </p:nvSpPr>
        <p:spPr/>
        <p:txBody>
          <a:bodyPr/>
          <a:lstStyle/>
          <a:p>
            <a:endParaRPr lang="es-ES"/>
          </a:p>
        </p:txBody>
      </p:sp>
      <p:pic>
        <p:nvPicPr>
          <p:cNvPr id="6" name="Marcador de contenido 5">
            <a:extLst>
              <a:ext uri="{FF2B5EF4-FFF2-40B4-BE49-F238E27FC236}">
                <a16:creationId xmlns:a16="http://schemas.microsoft.com/office/drawing/2014/main" id="{5FE73851-4256-E246-9504-19A2F30EE38C}"/>
              </a:ext>
            </a:extLst>
          </p:cNvPr>
          <p:cNvPicPr>
            <a:picLocks noGrp="1" noChangeAspect="1"/>
          </p:cNvPicPr>
          <p:nvPr>
            <p:ph idx="1"/>
          </p:nvPr>
        </p:nvPicPr>
        <p:blipFill>
          <a:blip r:embed="rId2"/>
          <a:stretch>
            <a:fillRect/>
          </a:stretch>
        </p:blipFill>
        <p:spPr>
          <a:xfrm>
            <a:off x="838200" y="1881605"/>
            <a:ext cx="10515600" cy="3768324"/>
          </a:xfrm>
        </p:spPr>
      </p:pic>
      <p:sp>
        <p:nvSpPr>
          <p:cNvPr id="4" name="Marcador de número de diapositiva 3">
            <a:extLst>
              <a:ext uri="{FF2B5EF4-FFF2-40B4-BE49-F238E27FC236}">
                <a16:creationId xmlns:a16="http://schemas.microsoft.com/office/drawing/2014/main" id="{F35407D3-9A30-B1A1-4BC8-84CE8CF84327}"/>
              </a:ext>
            </a:extLst>
          </p:cNvPr>
          <p:cNvSpPr>
            <a:spLocks noGrp="1"/>
          </p:cNvSpPr>
          <p:nvPr>
            <p:ph type="sldNum" sz="quarter" idx="12"/>
          </p:nvPr>
        </p:nvSpPr>
        <p:spPr/>
        <p:txBody>
          <a:bodyPr/>
          <a:lstStyle/>
          <a:p>
            <a:fld id="{1A5952E3-DA43-4FE4-B797-0AD175EBA12D}" type="slidenum">
              <a:rPr lang="es-ES" smtClean="0"/>
              <a:t>113</a:t>
            </a:fld>
            <a:endParaRPr lang="es-ES"/>
          </a:p>
        </p:txBody>
      </p:sp>
    </p:spTree>
    <p:extLst>
      <p:ext uri="{BB962C8B-B14F-4D97-AF65-F5344CB8AC3E}">
        <p14:creationId xmlns:p14="http://schemas.microsoft.com/office/powerpoint/2010/main" val="253025755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51D04F-2060-4927-B510-76F904233039}"/>
              </a:ext>
            </a:extLst>
          </p:cNvPr>
          <p:cNvSpPr>
            <a:spLocks noGrp="1"/>
          </p:cNvSpPr>
          <p:nvPr>
            <p:ph type="ctrTitle"/>
          </p:nvPr>
        </p:nvSpPr>
        <p:spPr>
          <a:xfrm>
            <a:off x="1524000" y="1122363"/>
            <a:ext cx="9144000" cy="1853643"/>
          </a:xfrm>
        </p:spPr>
        <p:txBody>
          <a:bodyPr/>
          <a:lstStyle/>
          <a:p>
            <a:r>
              <a:rPr lang="es-ES" dirty="0"/>
              <a:t>Módulo 5. </a:t>
            </a:r>
            <a:r>
              <a:rPr lang="es-ES" dirty="0" err="1"/>
              <a:t>Node</a:t>
            </a:r>
            <a:r>
              <a:rPr lang="es-ES" dirty="0"/>
              <a:t> </a:t>
            </a:r>
            <a:r>
              <a:rPr lang="es-ES" dirty="0" err="1"/>
              <a:t>js</a:t>
            </a:r>
            <a:r>
              <a:rPr lang="es-ES" dirty="0"/>
              <a:t> y Express</a:t>
            </a:r>
          </a:p>
        </p:txBody>
      </p:sp>
      <p:sp>
        <p:nvSpPr>
          <p:cNvPr id="3" name="Subtítulo 2">
            <a:extLst>
              <a:ext uri="{FF2B5EF4-FFF2-40B4-BE49-F238E27FC236}">
                <a16:creationId xmlns:a16="http://schemas.microsoft.com/office/drawing/2014/main" id="{17922223-2597-4E3E-AF3E-66D7E6214DED}"/>
              </a:ext>
            </a:extLst>
          </p:cNvPr>
          <p:cNvSpPr>
            <a:spLocks noGrp="1"/>
          </p:cNvSpPr>
          <p:nvPr>
            <p:ph type="subTitle" idx="1"/>
          </p:nvPr>
        </p:nvSpPr>
        <p:spPr>
          <a:xfrm>
            <a:off x="1524000" y="5102859"/>
            <a:ext cx="10627056" cy="1569660"/>
          </a:xfrm>
        </p:spPr>
        <p:txBody>
          <a:bodyPr>
            <a:normAutofit/>
          </a:bodyPr>
          <a:lstStyle/>
          <a:p>
            <a:pPr algn="l"/>
            <a:r>
              <a:rPr lang="es-ES" sz="2000" dirty="0"/>
              <a:t>Recursos:</a:t>
            </a:r>
          </a:p>
          <a:p>
            <a:pPr algn="l"/>
            <a:r>
              <a:rPr lang="en-US" sz="1600" dirty="0"/>
              <a:t>[Node.js Official Documentation](</a:t>
            </a:r>
            <a:r>
              <a:rPr lang="en-US" sz="1600" dirty="0">
                <a:hlinkClick r:id="rId3"/>
              </a:rPr>
              <a:t>https://nodejs.org/en/docs/</a:t>
            </a:r>
            <a:r>
              <a:rPr lang="en-US" sz="1600" dirty="0"/>
              <a:t>)</a:t>
            </a:r>
            <a:endParaRPr lang="es-ES" sz="2000" dirty="0"/>
          </a:p>
          <a:p>
            <a:pPr algn="l"/>
            <a:r>
              <a:rPr lang="es-ES" sz="1600" dirty="0"/>
              <a:t>[Express.js </a:t>
            </a:r>
            <a:r>
              <a:rPr lang="es-ES" sz="1600" dirty="0" err="1"/>
              <a:t>Documentation</a:t>
            </a:r>
            <a:r>
              <a:rPr lang="es-ES" sz="1600" dirty="0"/>
              <a:t>](https://expressjs.com/)</a:t>
            </a:r>
          </a:p>
          <a:p>
            <a:pPr algn="l"/>
            <a:r>
              <a:rPr lang="es-ES" sz="2000" dirty="0"/>
              <a:t>https://www.youtube.com/watch?v=1hpc70_OoAg</a:t>
            </a:r>
          </a:p>
        </p:txBody>
      </p:sp>
      <p:sp>
        <p:nvSpPr>
          <p:cNvPr id="5" name="CuadroTexto 4">
            <a:extLst>
              <a:ext uri="{FF2B5EF4-FFF2-40B4-BE49-F238E27FC236}">
                <a16:creationId xmlns:a16="http://schemas.microsoft.com/office/drawing/2014/main" id="{C2989817-3BD6-4050-8ABF-F838C2E7A286}"/>
              </a:ext>
            </a:extLst>
          </p:cNvPr>
          <p:cNvSpPr txBox="1"/>
          <p:nvPr/>
        </p:nvSpPr>
        <p:spPr>
          <a:xfrm>
            <a:off x="1524000" y="3881994"/>
            <a:ext cx="9531927" cy="1200329"/>
          </a:xfrm>
          <a:prstGeom prst="rect">
            <a:avLst/>
          </a:prstGeom>
          <a:noFill/>
        </p:spPr>
        <p:txBody>
          <a:bodyPr wrap="square" rtlCol="0">
            <a:spAutoFit/>
          </a:bodyPr>
          <a:lstStyle/>
          <a:p>
            <a:pPr algn="ctr"/>
            <a:r>
              <a:rPr lang="es-ES" sz="2400" dirty="0"/>
              <a:t>Objetivos: Introducción al desarrollo web </a:t>
            </a:r>
            <a:r>
              <a:rPr lang="es-ES" sz="2400" dirty="0" err="1"/>
              <a:t>backend</a:t>
            </a:r>
            <a:r>
              <a:rPr lang="es-ES" sz="2400" dirty="0"/>
              <a:t> con Node.js y Express</a:t>
            </a:r>
          </a:p>
          <a:p>
            <a:pPr algn="ctr"/>
            <a:r>
              <a:rPr lang="es-ES" sz="2400" dirty="0"/>
              <a:t>Tema I: Módulos de Node.js</a:t>
            </a:r>
          </a:p>
          <a:p>
            <a:pPr algn="ctr"/>
            <a:endParaRPr lang="es-ES" sz="2400" dirty="0"/>
          </a:p>
        </p:txBody>
      </p:sp>
      <p:sp>
        <p:nvSpPr>
          <p:cNvPr id="6" name="Marcador de número de diapositiva 5">
            <a:extLst>
              <a:ext uri="{FF2B5EF4-FFF2-40B4-BE49-F238E27FC236}">
                <a16:creationId xmlns:a16="http://schemas.microsoft.com/office/drawing/2014/main" id="{0AA73E69-B78C-4A2C-BE62-C69565373922}"/>
              </a:ext>
            </a:extLst>
          </p:cNvPr>
          <p:cNvSpPr>
            <a:spLocks noGrp="1"/>
          </p:cNvSpPr>
          <p:nvPr>
            <p:ph type="sldNum" sz="quarter" idx="12"/>
          </p:nvPr>
        </p:nvSpPr>
        <p:spPr/>
        <p:txBody>
          <a:bodyPr/>
          <a:lstStyle/>
          <a:p>
            <a:fld id="{1A5952E3-DA43-4FE4-B797-0AD175EBA12D}" type="slidenum">
              <a:rPr lang="es-ES" smtClean="0"/>
              <a:t>114</a:t>
            </a:fld>
            <a:endParaRPr lang="es-ES"/>
          </a:p>
        </p:txBody>
      </p:sp>
      <p:pic>
        <p:nvPicPr>
          <p:cNvPr id="7" name="Imagen 6">
            <a:extLst>
              <a:ext uri="{FF2B5EF4-FFF2-40B4-BE49-F238E27FC236}">
                <a16:creationId xmlns:a16="http://schemas.microsoft.com/office/drawing/2014/main" id="{F73E21C1-CCE9-4F12-8794-BD422D0538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1227" y="40944"/>
            <a:ext cx="1349829" cy="1345584"/>
          </a:xfrm>
          <a:prstGeom prst="rect">
            <a:avLst/>
          </a:prstGeom>
        </p:spPr>
      </p:pic>
      <p:sp>
        <p:nvSpPr>
          <p:cNvPr id="4" name="AutoShape 2" descr="Papel El Gran Libro De Angular">
            <a:hlinkClick r:id="rId5" tooltip="El Gran Libro De Angular"/>
            <a:extLst>
              <a:ext uri="{FF2B5EF4-FFF2-40B4-BE49-F238E27FC236}">
                <a16:creationId xmlns:a16="http://schemas.microsoft.com/office/drawing/2014/main" id="{ABADDC1D-487C-085F-1527-1E12BA94A34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4" descr="Papel El Gran Libro De Angular">
            <a:hlinkClick r:id="rId5" tooltip="El Gran Libro De Angular"/>
            <a:extLst>
              <a:ext uri="{FF2B5EF4-FFF2-40B4-BE49-F238E27FC236}">
                <a16:creationId xmlns:a16="http://schemas.microsoft.com/office/drawing/2014/main" id="{BFDF028A-AA61-2397-8A00-59A8C391893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3068149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888066-239A-881E-5548-2E5948A8260A}"/>
              </a:ext>
            </a:extLst>
          </p:cNvPr>
          <p:cNvSpPr>
            <a:spLocks noGrp="1"/>
          </p:cNvSpPr>
          <p:nvPr>
            <p:ph type="title"/>
          </p:nvPr>
        </p:nvSpPr>
        <p:spPr/>
        <p:txBody>
          <a:bodyPr/>
          <a:lstStyle/>
          <a:p>
            <a:endParaRPr lang="es-ES"/>
          </a:p>
        </p:txBody>
      </p:sp>
      <p:pic>
        <p:nvPicPr>
          <p:cNvPr id="6" name="Marcador de contenido 5">
            <a:extLst>
              <a:ext uri="{FF2B5EF4-FFF2-40B4-BE49-F238E27FC236}">
                <a16:creationId xmlns:a16="http://schemas.microsoft.com/office/drawing/2014/main" id="{FD1123E9-9849-29A9-C36F-D5F303D5642F}"/>
              </a:ext>
            </a:extLst>
          </p:cNvPr>
          <p:cNvPicPr>
            <a:picLocks noGrp="1" noChangeAspect="1"/>
          </p:cNvPicPr>
          <p:nvPr>
            <p:ph idx="1"/>
          </p:nvPr>
        </p:nvPicPr>
        <p:blipFill>
          <a:blip r:embed="rId3"/>
          <a:stretch>
            <a:fillRect/>
          </a:stretch>
        </p:blipFill>
        <p:spPr>
          <a:xfrm>
            <a:off x="1034736" y="1847850"/>
            <a:ext cx="9346674" cy="4351338"/>
          </a:xfrm>
        </p:spPr>
      </p:pic>
      <p:sp>
        <p:nvSpPr>
          <p:cNvPr id="4" name="Marcador de número de diapositiva 3">
            <a:extLst>
              <a:ext uri="{FF2B5EF4-FFF2-40B4-BE49-F238E27FC236}">
                <a16:creationId xmlns:a16="http://schemas.microsoft.com/office/drawing/2014/main" id="{6FE9BB36-5197-7544-37DA-F1AAF1E513A2}"/>
              </a:ext>
            </a:extLst>
          </p:cNvPr>
          <p:cNvSpPr>
            <a:spLocks noGrp="1"/>
          </p:cNvSpPr>
          <p:nvPr>
            <p:ph type="sldNum" sz="quarter" idx="12"/>
          </p:nvPr>
        </p:nvSpPr>
        <p:spPr/>
        <p:txBody>
          <a:bodyPr/>
          <a:lstStyle/>
          <a:p>
            <a:fld id="{1A5952E3-DA43-4FE4-B797-0AD175EBA12D}" type="slidenum">
              <a:rPr lang="es-ES" smtClean="0"/>
              <a:t>12</a:t>
            </a:fld>
            <a:endParaRPr lang="es-ES"/>
          </a:p>
        </p:txBody>
      </p:sp>
      <p:sp>
        <p:nvSpPr>
          <p:cNvPr id="10" name="Bocadillo: rectángulo 9">
            <a:extLst>
              <a:ext uri="{FF2B5EF4-FFF2-40B4-BE49-F238E27FC236}">
                <a16:creationId xmlns:a16="http://schemas.microsoft.com/office/drawing/2014/main" id="{A6EF0A8E-C28A-475B-C1F6-E717571A1147}"/>
              </a:ext>
            </a:extLst>
          </p:cNvPr>
          <p:cNvSpPr/>
          <p:nvPr/>
        </p:nvSpPr>
        <p:spPr>
          <a:xfrm>
            <a:off x="3131127" y="1325274"/>
            <a:ext cx="3449782" cy="1440873"/>
          </a:xfrm>
          <a:prstGeom prst="wedge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800" dirty="0"/>
              <a:t>Quiero ingresar a la página </a:t>
            </a:r>
          </a:p>
          <a:p>
            <a:pPr algn="ctr"/>
            <a:r>
              <a:rPr lang="es-ES" sz="2800" dirty="0"/>
              <a:t>www.mipágina.com</a:t>
            </a:r>
          </a:p>
        </p:txBody>
      </p:sp>
    </p:spTree>
    <p:extLst>
      <p:ext uri="{BB962C8B-B14F-4D97-AF65-F5344CB8AC3E}">
        <p14:creationId xmlns:p14="http://schemas.microsoft.com/office/powerpoint/2010/main" val="321224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9A7673-A831-A820-CAB4-3D716668FCA8}"/>
              </a:ext>
            </a:extLst>
          </p:cNvPr>
          <p:cNvSpPr>
            <a:spLocks noGrp="1"/>
          </p:cNvSpPr>
          <p:nvPr>
            <p:ph type="title"/>
          </p:nvPr>
        </p:nvSpPr>
        <p:spPr/>
        <p:txBody>
          <a:bodyPr/>
          <a:lstStyle/>
          <a:p>
            <a:endParaRPr lang="es-ES" dirty="0"/>
          </a:p>
        </p:txBody>
      </p:sp>
      <p:sp>
        <p:nvSpPr>
          <p:cNvPr id="3" name="Marcador de contenido 2">
            <a:extLst>
              <a:ext uri="{FF2B5EF4-FFF2-40B4-BE49-F238E27FC236}">
                <a16:creationId xmlns:a16="http://schemas.microsoft.com/office/drawing/2014/main" id="{D6EBAF82-7BFB-2BA5-18FB-689C5796AF64}"/>
              </a:ext>
            </a:extLst>
          </p:cNvPr>
          <p:cNvSpPr>
            <a:spLocks noGrp="1"/>
          </p:cNvSpPr>
          <p:nvPr>
            <p:ph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A7A7D603-1074-0655-FEFA-94EA264756EE}"/>
              </a:ext>
            </a:extLst>
          </p:cNvPr>
          <p:cNvSpPr>
            <a:spLocks noGrp="1"/>
          </p:cNvSpPr>
          <p:nvPr>
            <p:ph type="sldNum" sz="quarter" idx="12"/>
          </p:nvPr>
        </p:nvSpPr>
        <p:spPr/>
        <p:txBody>
          <a:bodyPr/>
          <a:lstStyle/>
          <a:p>
            <a:fld id="{1A5952E3-DA43-4FE4-B797-0AD175EBA12D}" type="slidenum">
              <a:rPr lang="es-ES" smtClean="0"/>
              <a:t>13</a:t>
            </a:fld>
            <a:endParaRPr lang="es-ES"/>
          </a:p>
        </p:txBody>
      </p:sp>
      <p:pic>
        <p:nvPicPr>
          <p:cNvPr id="6" name="Imagen 5">
            <a:extLst>
              <a:ext uri="{FF2B5EF4-FFF2-40B4-BE49-F238E27FC236}">
                <a16:creationId xmlns:a16="http://schemas.microsoft.com/office/drawing/2014/main" id="{0C7C1584-AC17-2F62-2319-C7B34BC2437E}"/>
              </a:ext>
            </a:extLst>
          </p:cNvPr>
          <p:cNvPicPr>
            <a:picLocks noChangeAspect="1"/>
          </p:cNvPicPr>
          <p:nvPr/>
        </p:nvPicPr>
        <p:blipFill>
          <a:blip r:embed="rId3"/>
          <a:stretch>
            <a:fillRect/>
          </a:stretch>
        </p:blipFill>
        <p:spPr>
          <a:xfrm>
            <a:off x="504825" y="794471"/>
            <a:ext cx="11182350" cy="4410075"/>
          </a:xfrm>
          <a:prstGeom prst="rect">
            <a:avLst/>
          </a:prstGeom>
        </p:spPr>
      </p:pic>
    </p:spTree>
    <p:extLst>
      <p:ext uri="{BB962C8B-B14F-4D97-AF65-F5344CB8AC3E}">
        <p14:creationId xmlns:p14="http://schemas.microsoft.com/office/powerpoint/2010/main" val="1484870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6A1EF1-E395-5BF7-BE24-7192CAD3AB75}"/>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BD9FA8D3-8996-9875-AE1D-819835725DF6}"/>
              </a:ext>
            </a:extLst>
          </p:cNvPr>
          <p:cNvSpPr>
            <a:spLocks noGrp="1"/>
          </p:cNvSpPr>
          <p:nvPr>
            <p:ph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250814C6-61E1-5E44-DD6F-358DBD0D0700}"/>
              </a:ext>
            </a:extLst>
          </p:cNvPr>
          <p:cNvSpPr>
            <a:spLocks noGrp="1"/>
          </p:cNvSpPr>
          <p:nvPr>
            <p:ph type="sldNum" sz="quarter" idx="12"/>
          </p:nvPr>
        </p:nvSpPr>
        <p:spPr/>
        <p:txBody>
          <a:bodyPr/>
          <a:lstStyle/>
          <a:p>
            <a:fld id="{1A5952E3-DA43-4FE4-B797-0AD175EBA12D}" type="slidenum">
              <a:rPr lang="es-ES" smtClean="0"/>
              <a:t>14</a:t>
            </a:fld>
            <a:endParaRPr lang="es-ES"/>
          </a:p>
        </p:txBody>
      </p:sp>
      <p:pic>
        <p:nvPicPr>
          <p:cNvPr id="6" name="Imagen 5">
            <a:extLst>
              <a:ext uri="{FF2B5EF4-FFF2-40B4-BE49-F238E27FC236}">
                <a16:creationId xmlns:a16="http://schemas.microsoft.com/office/drawing/2014/main" id="{9FDCD9B3-4356-F13E-1572-2118D180C158}"/>
              </a:ext>
            </a:extLst>
          </p:cNvPr>
          <p:cNvPicPr>
            <a:picLocks noChangeAspect="1"/>
          </p:cNvPicPr>
          <p:nvPr/>
        </p:nvPicPr>
        <p:blipFill>
          <a:blip r:embed="rId2"/>
          <a:stretch>
            <a:fillRect/>
          </a:stretch>
        </p:blipFill>
        <p:spPr>
          <a:xfrm>
            <a:off x="461962" y="645990"/>
            <a:ext cx="11268075" cy="4048125"/>
          </a:xfrm>
          <a:prstGeom prst="rect">
            <a:avLst/>
          </a:prstGeom>
        </p:spPr>
      </p:pic>
      <p:sp>
        <p:nvSpPr>
          <p:cNvPr id="7" name="CuadroTexto 6">
            <a:extLst>
              <a:ext uri="{FF2B5EF4-FFF2-40B4-BE49-F238E27FC236}">
                <a16:creationId xmlns:a16="http://schemas.microsoft.com/office/drawing/2014/main" id="{4D995F2F-09F7-769E-341B-7D002B28C04A}"/>
              </a:ext>
            </a:extLst>
          </p:cNvPr>
          <p:cNvSpPr txBox="1"/>
          <p:nvPr/>
        </p:nvSpPr>
        <p:spPr>
          <a:xfrm>
            <a:off x="838200" y="5250873"/>
            <a:ext cx="10643170" cy="369332"/>
          </a:xfrm>
          <a:prstGeom prst="rect">
            <a:avLst/>
          </a:prstGeom>
          <a:noFill/>
        </p:spPr>
        <p:txBody>
          <a:bodyPr wrap="none" rtlCol="0">
            <a:spAutoFit/>
          </a:bodyPr>
          <a:lstStyle/>
          <a:p>
            <a:r>
              <a:rPr lang="es-ES" dirty="0"/>
              <a:t>El desarrollador </a:t>
            </a:r>
            <a:r>
              <a:rPr lang="es-ES" dirty="0" err="1"/>
              <a:t>backend</a:t>
            </a:r>
            <a:r>
              <a:rPr lang="es-ES" dirty="0"/>
              <a:t> desarrolla lo que se va a ejecutar en el servidor para manejar las solicitudes del cliente.</a:t>
            </a:r>
          </a:p>
        </p:txBody>
      </p:sp>
    </p:spTree>
    <p:extLst>
      <p:ext uri="{BB962C8B-B14F-4D97-AF65-F5344CB8AC3E}">
        <p14:creationId xmlns:p14="http://schemas.microsoft.com/office/powerpoint/2010/main" val="4118872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D3F8B2-CA30-FAA6-5BD7-0E181D5EDAE4}"/>
              </a:ext>
            </a:extLst>
          </p:cNvPr>
          <p:cNvSpPr>
            <a:spLocks noGrp="1"/>
          </p:cNvSpPr>
          <p:nvPr>
            <p:ph type="title"/>
          </p:nvPr>
        </p:nvSpPr>
        <p:spPr/>
        <p:txBody>
          <a:bodyPr/>
          <a:lstStyle/>
          <a:p>
            <a:r>
              <a:rPr lang="es-ES" dirty="0"/>
              <a:t>Lo que el usuario no ve…..</a:t>
            </a:r>
          </a:p>
        </p:txBody>
      </p:sp>
      <p:sp>
        <p:nvSpPr>
          <p:cNvPr id="3" name="Marcador de contenido 2">
            <a:extLst>
              <a:ext uri="{FF2B5EF4-FFF2-40B4-BE49-F238E27FC236}">
                <a16:creationId xmlns:a16="http://schemas.microsoft.com/office/drawing/2014/main" id="{35D1B4AB-18C7-EE4B-CEBD-690D72071930}"/>
              </a:ext>
            </a:extLst>
          </p:cNvPr>
          <p:cNvSpPr>
            <a:spLocks noGrp="1"/>
          </p:cNvSpPr>
          <p:nvPr>
            <p:ph idx="1"/>
          </p:nvPr>
        </p:nvSpPr>
        <p:spPr/>
        <p:txBody>
          <a:bodyPr/>
          <a:lstStyle/>
          <a:p>
            <a:pPr marL="0" indent="0" algn="just">
              <a:buNone/>
            </a:pPr>
            <a:r>
              <a:rPr lang="es-ES" dirty="0"/>
              <a:t>El usuario no va a ver directamente lo que se implementa en un servidor, pero ese servidor va a permitir que el usuario pueda visualizar la información que solicita.</a:t>
            </a:r>
          </a:p>
        </p:txBody>
      </p:sp>
      <p:sp>
        <p:nvSpPr>
          <p:cNvPr id="4" name="Marcador de número de diapositiva 3">
            <a:extLst>
              <a:ext uri="{FF2B5EF4-FFF2-40B4-BE49-F238E27FC236}">
                <a16:creationId xmlns:a16="http://schemas.microsoft.com/office/drawing/2014/main" id="{C4209F7D-F200-D708-022E-D5A9145940E2}"/>
              </a:ext>
            </a:extLst>
          </p:cNvPr>
          <p:cNvSpPr>
            <a:spLocks noGrp="1"/>
          </p:cNvSpPr>
          <p:nvPr>
            <p:ph type="sldNum" sz="quarter" idx="12"/>
          </p:nvPr>
        </p:nvSpPr>
        <p:spPr/>
        <p:txBody>
          <a:bodyPr/>
          <a:lstStyle/>
          <a:p>
            <a:fld id="{1A5952E3-DA43-4FE4-B797-0AD175EBA12D}" type="slidenum">
              <a:rPr lang="es-ES" smtClean="0"/>
              <a:t>15</a:t>
            </a:fld>
            <a:endParaRPr lang="es-ES"/>
          </a:p>
        </p:txBody>
      </p:sp>
    </p:spTree>
    <p:extLst>
      <p:ext uri="{BB962C8B-B14F-4D97-AF65-F5344CB8AC3E}">
        <p14:creationId xmlns:p14="http://schemas.microsoft.com/office/powerpoint/2010/main" val="3714750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E30FD21-CD28-943C-3782-45B25BB92C94}"/>
              </a:ext>
            </a:extLst>
          </p:cNvPr>
          <p:cNvSpPr>
            <a:spLocks noGrp="1"/>
          </p:cNvSpPr>
          <p:nvPr>
            <p:ph idx="1"/>
          </p:nvPr>
        </p:nvSpPr>
        <p:spPr>
          <a:xfrm>
            <a:off x="838200" y="720436"/>
            <a:ext cx="10515600" cy="5456527"/>
          </a:xfrm>
        </p:spPr>
        <p:txBody>
          <a:bodyPr/>
          <a:lstStyle/>
          <a:p>
            <a:pPr marL="0" indent="0">
              <a:buNone/>
            </a:pPr>
            <a:r>
              <a:rPr lang="es-ES" dirty="0"/>
              <a:t>Los servidores normalmente trabajan en conexión muy cercana con bases de datos.</a:t>
            </a:r>
          </a:p>
          <a:p>
            <a:pPr marL="0" indent="0">
              <a:buNone/>
            </a:pPr>
            <a:r>
              <a:rPr lang="es-ES" dirty="0"/>
              <a:t>Actúan como intermediarios entre el cliente la base de datos ya que solicitan y actualizan la información de  la </a:t>
            </a:r>
            <a:r>
              <a:rPr lang="es-ES" dirty="0" err="1"/>
              <a:t>bd</a:t>
            </a:r>
            <a:r>
              <a:rPr lang="es-ES" dirty="0"/>
              <a:t>.</a:t>
            </a:r>
          </a:p>
        </p:txBody>
      </p:sp>
      <p:sp>
        <p:nvSpPr>
          <p:cNvPr id="4" name="Marcador de número de diapositiva 3">
            <a:extLst>
              <a:ext uri="{FF2B5EF4-FFF2-40B4-BE49-F238E27FC236}">
                <a16:creationId xmlns:a16="http://schemas.microsoft.com/office/drawing/2014/main" id="{C1722BCA-A09B-452D-BCB8-259372037566}"/>
              </a:ext>
            </a:extLst>
          </p:cNvPr>
          <p:cNvSpPr>
            <a:spLocks noGrp="1"/>
          </p:cNvSpPr>
          <p:nvPr>
            <p:ph type="sldNum" sz="quarter" idx="12"/>
          </p:nvPr>
        </p:nvSpPr>
        <p:spPr/>
        <p:txBody>
          <a:bodyPr/>
          <a:lstStyle/>
          <a:p>
            <a:fld id="{1A5952E3-DA43-4FE4-B797-0AD175EBA12D}" type="slidenum">
              <a:rPr lang="es-ES" smtClean="0"/>
              <a:t>16</a:t>
            </a:fld>
            <a:endParaRPr lang="es-ES"/>
          </a:p>
        </p:txBody>
      </p:sp>
      <p:pic>
        <p:nvPicPr>
          <p:cNvPr id="8" name="Imagen 7">
            <a:extLst>
              <a:ext uri="{FF2B5EF4-FFF2-40B4-BE49-F238E27FC236}">
                <a16:creationId xmlns:a16="http://schemas.microsoft.com/office/drawing/2014/main" id="{55FB2079-A55E-490E-BFD0-45D77B9E266E}"/>
              </a:ext>
            </a:extLst>
          </p:cNvPr>
          <p:cNvPicPr>
            <a:picLocks noChangeAspect="1"/>
          </p:cNvPicPr>
          <p:nvPr/>
        </p:nvPicPr>
        <p:blipFill>
          <a:blip r:embed="rId2"/>
          <a:stretch>
            <a:fillRect/>
          </a:stretch>
        </p:blipFill>
        <p:spPr>
          <a:xfrm>
            <a:off x="1571625" y="2535233"/>
            <a:ext cx="7794047" cy="4003679"/>
          </a:xfrm>
          <a:prstGeom prst="rect">
            <a:avLst/>
          </a:prstGeom>
        </p:spPr>
      </p:pic>
    </p:spTree>
    <p:extLst>
      <p:ext uri="{BB962C8B-B14F-4D97-AF65-F5344CB8AC3E}">
        <p14:creationId xmlns:p14="http://schemas.microsoft.com/office/powerpoint/2010/main" val="32958616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F99963-0652-068D-5563-BB3E9F2231BD}"/>
              </a:ext>
            </a:extLst>
          </p:cNvPr>
          <p:cNvSpPr>
            <a:spLocks noGrp="1"/>
          </p:cNvSpPr>
          <p:nvPr>
            <p:ph type="title"/>
          </p:nvPr>
        </p:nvSpPr>
        <p:spPr/>
        <p:txBody>
          <a:bodyPr/>
          <a:lstStyle/>
          <a:p>
            <a:r>
              <a:rPr lang="es-ES" b="1" dirty="0"/>
              <a:t>Desarrollo Full-</a:t>
            </a:r>
            <a:r>
              <a:rPr lang="es-ES" b="1" dirty="0" err="1"/>
              <a:t>stack</a:t>
            </a:r>
            <a:endParaRPr lang="es-ES" b="1" dirty="0"/>
          </a:p>
        </p:txBody>
      </p:sp>
      <p:sp>
        <p:nvSpPr>
          <p:cNvPr id="4" name="Marcador de número de diapositiva 3">
            <a:extLst>
              <a:ext uri="{FF2B5EF4-FFF2-40B4-BE49-F238E27FC236}">
                <a16:creationId xmlns:a16="http://schemas.microsoft.com/office/drawing/2014/main" id="{42B9CB24-4217-9C41-538A-AF1EDC2E2E52}"/>
              </a:ext>
            </a:extLst>
          </p:cNvPr>
          <p:cNvSpPr>
            <a:spLocks noGrp="1"/>
          </p:cNvSpPr>
          <p:nvPr>
            <p:ph type="sldNum" sz="quarter" idx="12"/>
          </p:nvPr>
        </p:nvSpPr>
        <p:spPr/>
        <p:txBody>
          <a:bodyPr/>
          <a:lstStyle/>
          <a:p>
            <a:fld id="{1A5952E3-DA43-4FE4-B797-0AD175EBA12D}" type="slidenum">
              <a:rPr lang="es-ES" smtClean="0"/>
              <a:t>17</a:t>
            </a:fld>
            <a:endParaRPr lang="es-ES"/>
          </a:p>
        </p:txBody>
      </p:sp>
      <p:sp>
        <p:nvSpPr>
          <p:cNvPr id="8" name="Rectángulo: esquinas redondeadas 7">
            <a:extLst>
              <a:ext uri="{FF2B5EF4-FFF2-40B4-BE49-F238E27FC236}">
                <a16:creationId xmlns:a16="http://schemas.microsoft.com/office/drawing/2014/main" id="{E1E1D7B9-8565-A0C2-E840-EEF8370BD95C}"/>
              </a:ext>
            </a:extLst>
          </p:cNvPr>
          <p:cNvSpPr/>
          <p:nvPr/>
        </p:nvSpPr>
        <p:spPr>
          <a:xfrm>
            <a:off x="835465" y="1977592"/>
            <a:ext cx="3422072" cy="136395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800" dirty="0"/>
              <a:t>Aplicación Web</a:t>
            </a:r>
          </a:p>
        </p:txBody>
      </p:sp>
      <p:sp>
        <p:nvSpPr>
          <p:cNvPr id="10" name="CuadroTexto 9">
            <a:extLst>
              <a:ext uri="{FF2B5EF4-FFF2-40B4-BE49-F238E27FC236}">
                <a16:creationId xmlns:a16="http://schemas.microsoft.com/office/drawing/2014/main" id="{2C737A75-0EFE-1C2C-031E-D24BCA810262}"/>
              </a:ext>
            </a:extLst>
          </p:cNvPr>
          <p:cNvSpPr txBox="1"/>
          <p:nvPr/>
        </p:nvSpPr>
        <p:spPr>
          <a:xfrm>
            <a:off x="4353419" y="2244068"/>
            <a:ext cx="490840" cy="830997"/>
          </a:xfrm>
          <a:prstGeom prst="rect">
            <a:avLst/>
          </a:prstGeom>
          <a:noFill/>
        </p:spPr>
        <p:txBody>
          <a:bodyPr wrap="none" rtlCol="0">
            <a:spAutoFit/>
          </a:bodyPr>
          <a:lstStyle/>
          <a:p>
            <a:r>
              <a:rPr lang="es-ES" sz="4800" dirty="0"/>
              <a:t>=</a:t>
            </a:r>
          </a:p>
        </p:txBody>
      </p:sp>
      <p:sp>
        <p:nvSpPr>
          <p:cNvPr id="11" name="Rectángulo: esquinas redondeadas 10">
            <a:extLst>
              <a:ext uri="{FF2B5EF4-FFF2-40B4-BE49-F238E27FC236}">
                <a16:creationId xmlns:a16="http://schemas.microsoft.com/office/drawing/2014/main" id="{83E04BC6-AE7B-3932-C1E4-003496465FFE}"/>
              </a:ext>
            </a:extLst>
          </p:cNvPr>
          <p:cNvSpPr/>
          <p:nvPr/>
        </p:nvSpPr>
        <p:spPr>
          <a:xfrm>
            <a:off x="4959377" y="1977590"/>
            <a:ext cx="2569023" cy="1363951"/>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800" dirty="0"/>
              <a:t>Front-</a:t>
            </a:r>
            <a:r>
              <a:rPr lang="es-ES" sz="2800" dirty="0" err="1"/>
              <a:t>end</a:t>
            </a:r>
            <a:endParaRPr lang="es-ES" sz="2800" dirty="0"/>
          </a:p>
        </p:txBody>
      </p:sp>
      <p:sp>
        <p:nvSpPr>
          <p:cNvPr id="13" name="CuadroTexto 12">
            <a:extLst>
              <a:ext uri="{FF2B5EF4-FFF2-40B4-BE49-F238E27FC236}">
                <a16:creationId xmlns:a16="http://schemas.microsoft.com/office/drawing/2014/main" id="{5295C560-DFC5-10AA-A5B9-AA83129C8EDE}"/>
              </a:ext>
            </a:extLst>
          </p:cNvPr>
          <p:cNvSpPr txBox="1"/>
          <p:nvPr/>
        </p:nvSpPr>
        <p:spPr>
          <a:xfrm>
            <a:off x="7643518" y="2340681"/>
            <a:ext cx="413896" cy="646331"/>
          </a:xfrm>
          <a:prstGeom prst="rect">
            <a:avLst/>
          </a:prstGeom>
          <a:noFill/>
        </p:spPr>
        <p:txBody>
          <a:bodyPr wrap="none" rtlCol="0">
            <a:spAutoFit/>
          </a:bodyPr>
          <a:lstStyle/>
          <a:p>
            <a:r>
              <a:rPr lang="en-US" sz="3600" dirty="0"/>
              <a:t>+</a:t>
            </a:r>
            <a:endParaRPr lang="es-ES" sz="3600" dirty="0"/>
          </a:p>
        </p:txBody>
      </p:sp>
      <p:sp>
        <p:nvSpPr>
          <p:cNvPr id="14" name="Rectángulo: esquinas redondeadas 13">
            <a:extLst>
              <a:ext uri="{FF2B5EF4-FFF2-40B4-BE49-F238E27FC236}">
                <a16:creationId xmlns:a16="http://schemas.microsoft.com/office/drawing/2014/main" id="{27917567-42E9-3BB1-79C9-AA69FB4CDFB1}"/>
              </a:ext>
            </a:extLst>
          </p:cNvPr>
          <p:cNvSpPr/>
          <p:nvPr/>
        </p:nvSpPr>
        <p:spPr>
          <a:xfrm>
            <a:off x="8172532" y="1977589"/>
            <a:ext cx="2569023" cy="1363951"/>
          </a:xfrm>
          <a:prstGeom prst="round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800" dirty="0"/>
              <a:t>Back-</a:t>
            </a:r>
            <a:r>
              <a:rPr lang="es-ES" sz="2800" dirty="0" err="1"/>
              <a:t>end</a:t>
            </a:r>
            <a:endParaRPr lang="es-ES" sz="2800" dirty="0"/>
          </a:p>
        </p:txBody>
      </p:sp>
      <p:sp>
        <p:nvSpPr>
          <p:cNvPr id="15" name="Flecha: hacia abajo 14">
            <a:extLst>
              <a:ext uri="{FF2B5EF4-FFF2-40B4-BE49-F238E27FC236}">
                <a16:creationId xmlns:a16="http://schemas.microsoft.com/office/drawing/2014/main" id="{13AED404-B72E-AEDA-9273-0F3C88FECB41}"/>
              </a:ext>
            </a:extLst>
          </p:cNvPr>
          <p:cNvSpPr/>
          <p:nvPr/>
        </p:nvSpPr>
        <p:spPr>
          <a:xfrm>
            <a:off x="6005945" y="3429000"/>
            <a:ext cx="429491" cy="907473"/>
          </a:xfrm>
          <a:prstGeom prst="downArrow">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CuadroTexto 15">
            <a:extLst>
              <a:ext uri="{FF2B5EF4-FFF2-40B4-BE49-F238E27FC236}">
                <a16:creationId xmlns:a16="http://schemas.microsoft.com/office/drawing/2014/main" id="{28ABA59F-7C17-8E97-C0D6-6E61370DC2F9}"/>
              </a:ext>
            </a:extLst>
          </p:cNvPr>
          <p:cNvSpPr txBox="1"/>
          <p:nvPr/>
        </p:nvSpPr>
        <p:spPr>
          <a:xfrm>
            <a:off x="5348850" y="4657820"/>
            <a:ext cx="3269673" cy="523220"/>
          </a:xfrm>
          <a:prstGeom prst="rect">
            <a:avLst/>
          </a:prstGeom>
          <a:noFill/>
        </p:spPr>
        <p:txBody>
          <a:bodyPr wrap="square" rtlCol="0">
            <a:spAutoFit/>
          </a:bodyPr>
          <a:lstStyle/>
          <a:p>
            <a:pPr algn="just"/>
            <a:r>
              <a:rPr lang="es-ES" sz="2800" dirty="0"/>
              <a:t>ANGULAR</a:t>
            </a:r>
          </a:p>
        </p:txBody>
      </p:sp>
      <p:sp>
        <p:nvSpPr>
          <p:cNvPr id="17" name="CuadroTexto 16">
            <a:extLst>
              <a:ext uri="{FF2B5EF4-FFF2-40B4-BE49-F238E27FC236}">
                <a16:creationId xmlns:a16="http://schemas.microsoft.com/office/drawing/2014/main" id="{93629CB6-50B0-09F4-539A-7DA4363529AE}"/>
              </a:ext>
            </a:extLst>
          </p:cNvPr>
          <p:cNvSpPr txBox="1"/>
          <p:nvPr/>
        </p:nvSpPr>
        <p:spPr>
          <a:xfrm>
            <a:off x="8822877" y="4660512"/>
            <a:ext cx="3269673" cy="523220"/>
          </a:xfrm>
          <a:prstGeom prst="rect">
            <a:avLst/>
          </a:prstGeom>
          <a:noFill/>
        </p:spPr>
        <p:txBody>
          <a:bodyPr wrap="square" rtlCol="0">
            <a:spAutoFit/>
          </a:bodyPr>
          <a:lstStyle/>
          <a:p>
            <a:pPr algn="just"/>
            <a:r>
              <a:rPr lang="es-ES" sz="2800" dirty="0"/>
              <a:t>NODE.JS</a:t>
            </a:r>
          </a:p>
        </p:txBody>
      </p:sp>
      <p:sp>
        <p:nvSpPr>
          <p:cNvPr id="18" name="Flecha: hacia abajo 17">
            <a:extLst>
              <a:ext uri="{FF2B5EF4-FFF2-40B4-BE49-F238E27FC236}">
                <a16:creationId xmlns:a16="http://schemas.microsoft.com/office/drawing/2014/main" id="{A2075210-E087-03A1-F633-7A341E7CCC77}"/>
              </a:ext>
            </a:extLst>
          </p:cNvPr>
          <p:cNvSpPr/>
          <p:nvPr/>
        </p:nvSpPr>
        <p:spPr>
          <a:xfrm>
            <a:off x="9242297" y="3394363"/>
            <a:ext cx="429491" cy="976746"/>
          </a:xfrm>
          <a:prstGeom prst="downArrow">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084914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634F6E-022A-CE11-3B5F-F9A603182038}"/>
              </a:ext>
            </a:extLst>
          </p:cNvPr>
          <p:cNvSpPr>
            <a:spLocks noGrp="1"/>
          </p:cNvSpPr>
          <p:nvPr>
            <p:ph type="title"/>
          </p:nvPr>
        </p:nvSpPr>
        <p:spPr/>
        <p:txBody>
          <a:bodyPr/>
          <a:lstStyle/>
          <a:p>
            <a:r>
              <a:rPr lang="es-ES" dirty="0"/>
              <a:t>Protocolos</a:t>
            </a:r>
          </a:p>
        </p:txBody>
      </p:sp>
      <p:sp>
        <p:nvSpPr>
          <p:cNvPr id="3" name="Marcador de contenido 2">
            <a:extLst>
              <a:ext uri="{FF2B5EF4-FFF2-40B4-BE49-F238E27FC236}">
                <a16:creationId xmlns:a16="http://schemas.microsoft.com/office/drawing/2014/main" id="{BDA77788-E3E6-DEB6-2647-7948AD0B40A8}"/>
              </a:ext>
            </a:extLst>
          </p:cNvPr>
          <p:cNvSpPr>
            <a:spLocks noGrp="1"/>
          </p:cNvSpPr>
          <p:nvPr>
            <p:ph idx="1"/>
          </p:nvPr>
        </p:nvSpPr>
        <p:spPr/>
        <p:txBody>
          <a:bodyPr/>
          <a:lstStyle/>
          <a:p>
            <a:pPr marL="0" indent="0" algn="just">
              <a:buNone/>
            </a:pPr>
            <a:r>
              <a:rPr lang="es-ES" dirty="0"/>
              <a:t>La comunicación entre el cliente y el servidor se realiza por medio de protocolos. </a:t>
            </a:r>
          </a:p>
          <a:p>
            <a:pPr marL="0" indent="0" algn="just">
              <a:buNone/>
            </a:pPr>
            <a:r>
              <a:rPr lang="es-ES" dirty="0"/>
              <a:t>Los protocolos son un conjunto de reglas que permiten que dos entidades de una red se comuniquen, que el cliente entienda lo que dice el servidor y que el servidor entienda lo que dice el cliente.</a:t>
            </a:r>
          </a:p>
        </p:txBody>
      </p:sp>
      <p:sp>
        <p:nvSpPr>
          <p:cNvPr id="4" name="Marcador de número de diapositiva 3">
            <a:extLst>
              <a:ext uri="{FF2B5EF4-FFF2-40B4-BE49-F238E27FC236}">
                <a16:creationId xmlns:a16="http://schemas.microsoft.com/office/drawing/2014/main" id="{8441FA39-960E-DD83-16F7-71228CA1179E}"/>
              </a:ext>
            </a:extLst>
          </p:cNvPr>
          <p:cNvSpPr>
            <a:spLocks noGrp="1"/>
          </p:cNvSpPr>
          <p:nvPr>
            <p:ph type="sldNum" sz="quarter" idx="12"/>
          </p:nvPr>
        </p:nvSpPr>
        <p:spPr/>
        <p:txBody>
          <a:bodyPr/>
          <a:lstStyle/>
          <a:p>
            <a:fld id="{1A5952E3-DA43-4FE4-B797-0AD175EBA12D}" type="slidenum">
              <a:rPr lang="es-ES" smtClean="0"/>
              <a:t>18</a:t>
            </a:fld>
            <a:endParaRPr lang="es-ES"/>
          </a:p>
        </p:txBody>
      </p:sp>
      <p:sp>
        <p:nvSpPr>
          <p:cNvPr id="5" name="Rectángulo 4">
            <a:extLst>
              <a:ext uri="{FF2B5EF4-FFF2-40B4-BE49-F238E27FC236}">
                <a16:creationId xmlns:a16="http://schemas.microsoft.com/office/drawing/2014/main" id="{9026AAC1-DA41-CCA5-F490-01CEB85F2C0E}"/>
              </a:ext>
            </a:extLst>
          </p:cNvPr>
          <p:cNvSpPr/>
          <p:nvPr/>
        </p:nvSpPr>
        <p:spPr>
          <a:xfrm>
            <a:off x="1634836" y="4197926"/>
            <a:ext cx="2597729" cy="9421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800" dirty="0"/>
              <a:t>Protocolos</a:t>
            </a:r>
          </a:p>
        </p:txBody>
      </p:sp>
      <p:sp>
        <p:nvSpPr>
          <p:cNvPr id="6" name="Rectángulo 5">
            <a:extLst>
              <a:ext uri="{FF2B5EF4-FFF2-40B4-BE49-F238E27FC236}">
                <a16:creationId xmlns:a16="http://schemas.microsoft.com/office/drawing/2014/main" id="{E9BF0B35-BB34-330C-0871-60A6E45C4951}"/>
              </a:ext>
            </a:extLst>
          </p:cNvPr>
          <p:cNvSpPr/>
          <p:nvPr/>
        </p:nvSpPr>
        <p:spPr>
          <a:xfrm>
            <a:off x="4689765" y="4518306"/>
            <a:ext cx="858982" cy="1246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ACE35308-9A14-76B7-435D-5D8658C9A723}"/>
              </a:ext>
            </a:extLst>
          </p:cNvPr>
          <p:cNvSpPr/>
          <p:nvPr/>
        </p:nvSpPr>
        <p:spPr>
          <a:xfrm>
            <a:off x="4679371" y="4752826"/>
            <a:ext cx="858982" cy="1246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ED174884-B14E-5103-4408-498856DE5278}"/>
              </a:ext>
            </a:extLst>
          </p:cNvPr>
          <p:cNvSpPr/>
          <p:nvPr/>
        </p:nvSpPr>
        <p:spPr>
          <a:xfrm>
            <a:off x="5908965" y="4197926"/>
            <a:ext cx="2812470" cy="942109"/>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800" dirty="0"/>
              <a:t>Reglas</a:t>
            </a:r>
          </a:p>
        </p:txBody>
      </p:sp>
      <p:sp>
        <p:nvSpPr>
          <p:cNvPr id="13" name="CuadroTexto 12">
            <a:extLst>
              <a:ext uri="{FF2B5EF4-FFF2-40B4-BE49-F238E27FC236}">
                <a16:creationId xmlns:a16="http://schemas.microsoft.com/office/drawing/2014/main" id="{96B575DF-0A28-03B9-FE6E-46FD6C8C9EB4}"/>
              </a:ext>
            </a:extLst>
          </p:cNvPr>
          <p:cNvSpPr txBox="1"/>
          <p:nvPr/>
        </p:nvSpPr>
        <p:spPr>
          <a:xfrm>
            <a:off x="2071256" y="5733550"/>
            <a:ext cx="6096000" cy="707886"/>
          </a:xfrm>
          <a:prstGeom prst="rect">
            <a:avLst/>
          </a:prstGeom>
          <a:noFill/>
        </p:spPr>
        <p:txBody>
          <a:bodyPr wrap="square">
            <a:spAutoFit/>
          </a:bodyPr>
          <a:lstStyle/>
          <a:p>
            <a:pPr algn="ctr"/>
            <a:r>
              <a:rPr lang="es-ES" sz="4000" dirty="0"/>
              <a:t>Protocolo HTTP</a:t>
            </a:r>
            <a:r>
              <a:rPr lang="es-ES" sz="4000" dirty="0">
                <a:solidFill>
                  <a:srgbClr val="002060"/>
                </a:solidFill>
              </a:rPr>
              <a:t>S</a:t>
            </a:r>
            <a:endParaRPr lang="es-ES" sz="4000" dirty="0"/>
          </a:p>
        </p:txBody>
      </p:sp>
    </p:spTree>
    <p:extLst>
      <p:ext uri="{BB962C8B-B14F-4D97-AF65-F5344CB8AC3E}">
        <p14:creationId xmlns:p14="http://schemas.microsoft.com/office/powerpoint/2010/main" val="12148278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23AE19-5454-4BBE-B986-AB059CCF963D}"/>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07AF6456-B396-0664-4449-2780521A10CA}"/>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F064750F-96AF-673B-4A7B-45DCF35BDB7F}"/>
              </a:ext>
            </a:extLst>
          </p:cNvPr>
          <p:cNvSpPr>
            <a:spLocks noGrp="1"/>
          </p:cNvSpPr>
          <p:nvPr>
            <p:ph type="sldNum" sz="quarter" idx="12"/>
          </p:nvPr>
        </p:nvSpPr>
        <p:spPr/>
        <p:txBody>
          <a:bodyPr/>
          <a:lstStyle/>
          <a:p>
            <a:fld id="{1A5952E3-DA43-4FE4-B797-0AD175EBA12D}" type="slidenum">
              <a:rPr lang="es-ES" smtClean="0"/>
              <a:t>19</a:t>
            </a:fld>
            <a:endParaRPr lang="es-ES"/>
          </a:p>
        </p:txBody>
      </p:sp>
      <p:pic>
        <p:nvPicPr>
          <p:cNvPr id="8" name="Imagen 7">
            <a:extLst>
              <a:ext uri="{FF2B5EF4-FFF2-40B4-BE49-F238E27FC236}">
                <a16:creationId xmlns:a16="http://schemas.microsoft.com/office/drawing/2014/main" id="{D30B82B4-B81F-EE16-2878-80510C7B3767}"/>
              </a:ext>
            </a:extLst>
          </p:cNvPr>
          <p:cNvPicPr>
            <a:picLocks noChangeAspect="1"/>
          </p:cNvPicPr>
          <p:nvPr/>
        </p:nvPicPr>
        <p:blipFill>
          <a:blip r:embed="rId2"/>
          <a:stretch>
            <a:fillRect/>
          </a:stretch>
        </p:blipFill>
        <p:spPr>
          <a:xfrm>
            <a:off x="371475" y="491836"/>
            <a:ext cx="11449050" cy="4572000"/>
          </a:xfrm>
          <a:prstGeom prst="rect">
            <a:avLst/>
          </a:prstGeom>
        </p:spPr>
      </p:pic>
      <p:sp>
        <p:nvSpPr>
          <p:cNvPr id="9" name="CuadroTexto 8">
            <a:extLst>
              <a:ext uri="{FF2B5EF4-FFF2-40B4-BE49-F238E27FC236}">
                <a16:creationId xmlns:a16="http://schemas.microsoft.com/office/drawing/2014/main" id="{E29B284A-59DC-3550-F723-E1DDB011A5FC}"/>
              </a:ext>
            </a:extLst>
          </p:cNvPr>
          <p:cNvSpPr txBox="1"/>
          <p:nvPr/>
        </p:nvSpPr>
        <p:spPr>
          <a:xfrm>
            <a:off x="838201" y="5666509"/>
            <a:ext cx="10785764" cy="923330"/>
          </a:xfrm>
          <a:prstGeom prst="rect">
            <a:avLst/>
          </a:prstGeom>
          <a:noFill/>
        </p:spPr>
        <p:txBody>
          <a:bodyPr wrap="square" rtlCol="0">
            <a:spAutoFit/>
          </a:bodyPr>
          <a:lstStyle/>
          <a:p>
            <a:pPr algn="just"/>
            <a:r>
              <a:rPr lang="es-ES" dirty="0"/>
              <a:t>Un conjunto de datos pueden ser los datos de nuestros usuarios cuando nos registramos en la aplicación. Esa información se almacena en una </a:t>
            </a:r>
            <a:r>
              <a:rPr lang="es-ES" dirty="0" err="1"/>
              <a:t>bd</a:t>
            </a:r>
            <a:r>
              <a:rPr lang="es-ES" dirty="0"/>
              <a:t>. Son estructurados porque se van a almacenar de una forma específica, por ejemplo en tablas dependiendo de las base de datos.</a:t>
            </a:r>
          </a:p>
        </p:txBody>
      </p:sp>
    </p:spTree>
    <p:extLst>
      <p:ext uri="{BB962C8B-B14F-4D97-AF65-F5344CB8AC3E}">
        <p14:creationId xmlns:p14="http://schemas.microsoft.com/office/powerpoint/2010/main" val="3270643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D93264-0F45-9C03-BC3B-DC199973E370}"/>
              </a:ext>
            </a:extLst>
          </p:cNvPr>
          <p:cNvSpPr>
            <a:spLocks noGrp="1"/>
          </p:cNvSpPr>
          <p:nvPr>
            <p:ph type="title"/>
          </p:nvPr>
        </p:nvSpPr>
        <p:spPr/>
        <p:txBody>
          <a:bodyPr/>
          <a:lstStyle/>
          <a:p>
            <a:r>
              <a:rPr lang="es-ES" dirty="0"/>
              <a:t>Node.js</a:t>
            </a:r>
          </a:p>
        </p:txBody>
      </p:sp>
      <p:sp>
        <p:nvSpPr>
          <p:cNvPr id="3" name="Marcador de contenido 2">
            <a:extLst>
              <a:ext uri="{FF2B5EF4-FFF2-40B4-BE49-F238E27FC236}">
                <a16:creationId xmlns:a16="http://schemas.microsoft.com/office/drawing/2014/main" id="{85391A24-7C3A-5254-C4E8-5735005C2B97}"/>
              </a:ext>
            </a:extLst>
          </p:cNvPr>
          <p:cNvSpPr>
            <a:spLocks noGrp="1"/>
          </p:cNvSpPr>
          <p:nvPr>
            <p:ph idx="1"/>
          </p:nvPr>
        </p:nvSpPr>
        <p:spPr/>
        <p:txBody>
          <a:bodyPr>
            <a:normAutofit/>
          </a:bodyPr>
          <a:lstStyle/>
          <a:p>
            <a:pPr marL="0" indent="0" algn="just">
              <a:buNone/>
            </a:pPr>
            <a:r>
              <a:rPr lang="es-ES" sz="3200" dirty="0"/>
              <a:t>Entorno de ejecución JavaScript orientado a eventos asíncronos.</a:t>
            </a:r>
          </a:p>
          <a:p>
            <a:pPr marL="0" indent="0" algn="just">
              <a:buNone/>
            </a:pPr>
            <a:endParaRPr lang="es-ES" sz="3200" dirty="0"/>
          </a:p>
          <a:p>
            <a:pPr marL="0" indent="0" algn="just">
              <a:buNone/>
            </a:pPr>
            <a:r>
              <a:rPr lang="es-ES" sz="3200" dirty="0"/>
              <a:t> </a:t>
            </a:r>
          </a:p>
        </p:txBody>
      </p:sp>
      <p:sp>
        <p:nvSpPr>
          <p:cNvPr id="4" name="Marcador de número de diapositiva 3">
            <a:extLst>
              <a:ext uri="{FF2B5EF4-FFF2-40B4-BE49-F238E27FC236}">
                <a16:creationId xmlns:a16="http://schemas.microsoft.com/office/drawing/2014/main" id="{7E896F5E-23D0-C44D-7626-02344579F275}"/>
              </a:ext>
            </a:extLst>
          </p:cNvPr>
          <p:cNvSpPr>
            <a:spLocks noGrp="1"/>
          </p:cNvSpPr>
          <p:nvPr>
            <p:ph type="sldNum" sz="quarter" idx="12"/>
          </p:nvPr>
        </p:nvSpPr>
        <p:spPr/>
        <p:txBody>
          <a:bodyPr/>
          <a:lstStyle/>
          <a:p>
            <a:fld id="{1A5952E3-DA43-4FE4-B797-0AD175EBA12D}" type="slidenum">
              <a:rPr lang="es-ES" smtClean="0"/>
              <a:t>2</a:t>
            </a:fld>
            <a:endParaRPr lang="es-ES"/>
          </a:p>
        </p:txBody>
      </p:sp>
      <p:pic>
        <p:nvPicPr>
          <p:cNvPr id="8" name="Imagen 7">
            <a:extLst>
              <a:ext uri="{FF2B5EF4-FFF2-40B4-BE49-F238E27FC236}">
                <a16:creationId xmlns:a16="http://schemas.microsoft.com/office/drawing/2014/main" id="{E3509F9F-9753-16AA-DDAC-2E8312014D93}"/>
              </a:ext>
            </a:extLst>
          </p:cNvPr>
          <p:cNvPicPr>
            <a:picLocks noChangeAspect="1"/>
          </p:cNvPicPr>
          <p:nvPr/>
        </p:nvPicPr>
        <p:blipFill>
          <a:blip r:embed="rId2"/>
          <a:stretch>
            <a:fillRect/>
          </a:stretch>
        </p:blipFill>
        <p:spPr>
          <a:xfrm>
            <a:off x="3995304" y="2780434"/>
            <a:ext cx="3314700" cy="3181350"/>
          </a:xfrm>
          <a:prstGeom prst="rect">
            <a:avLst/>
          </a:prstGeom>
        </p:spPr>
      </p:pic>
    </p:spTree>
    <p:extLst>
      <p:ext uri="{BB962C8B-B14F-4D97-AF65-F5344CB8AC3E}">
        <p14:creationId xmlns:p14="http://schemas.microsoft.com/office/powerpoint/2010/main" val="3357830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AE6E8F-89A9-B92E-ADCD-C864791C300E}"/>
              </a:ext>
            </a:extLst>
          </p:cNvPr>
          <p:cNvSpPr>
            <a:spLocks noGrp="1"/>
          </p:cNvSpPr>
          <p:nvPr>
            <p:ph type="title"/>
          </p:nvPr>
        </p:nvSpPr>
        <p:spPr/>
        <p:txBody>
          <a:bodyPr/>
          <a:lstStyle/>
          <a:p>
            <a:r>
              <a:rPr lang="es-ES" dirty="0"/>
              <a:t>Estructura del modelo cliente-servidor</a:t>
            </a:r>
          </a:p>
        </p:txBody>
      </p:sp>
      <p:pic>
        <p:nvPicPr>
          <p:cNvPr id="6" name="Marcador de contenido 5">
            <a:extLst>
              <a:ext uri="{FF2B5EF4-FFF2-40B4-BE49-F238E27FC236}">
                <a16:creationId xmlns:a16="http://schemas.microsoft.com/office/drawing/2014/main" id="{5AD88A0C-0A61-8EE2-FAF0-A96BBA6BEF52}"/>
              </a:ext>
            </a:extLst>
          </p:cNvPr>
          <p:cNvPicPr>
            <a:picLocks noGrp="1" noChangeAspect="1"/>
          </p:cNvPicPr>
          <p:nvPr>
            <p:ph idx="1"/>
          </p:nvPr>
        </p:nvPicPr>
        <p:blipFill>
          <a:blip r:embed="rId3"/>
          <a:stretch>
            <a:fillRect/>
          </a:stretch>
        </p:blipFill>
        <p:spPr>
          <a:xfrm>
            <a:off x="658091" y="2837344"/>
            <a:ext cx="10515600" cy="3399439"/>
          </a:xfrm>
        </p:spPr>
      </p:pic>
      <p:sp>
        <p:nvSpPr>
          <p:cNvPr id="4" name="Marcador de número de diapositiva 3">
            <a:extLst>
              <a:ext uri="{FF2B5EF4-FFF2-40B4-BE49-F238E27FC236}">
                <a16:creationId xmlns:a16="http://schemas.microsoft.com/office/drawing/2014/main" id="{D585B271-469A-4DDB-B259-7D8830167311}"/>
              </a:ext>
            </a:extLst>
          </p:cNvPr>
          <p:cNvSpPr>
            <a:spLocks noGrp="1"/>
          </p:cNvSpPr>
          <p:nvPr>
            <p:ph type="sldNum" sz="quarter" idx="12"/>
          </p:nvPr>
        </p:nvSpPr>
        <p:spPr/>
        <p:txBody>
          <a:bodyPr/>
          <a:lstStyle/>
          <a:p>
            <a:fld id="{1A5952E3-DA43-4FE4-B797-0AD175EBA12D}" type="slidenum">
              <a:rPr lang="es-ES" smtClean="0"/>
              <a:t>20</a:t>
            </a:fld>
            <a:endParaRPr lang="es-ES"/>
          </a:p>
        </p:txBody>
      </p:sp>
      <p:sp>
        <p:nvSpPr>
          <p:cNvPr id="11" name="CuadroTexto 10">
            <a:extLst>
              <a:ext uri="{FF2B5EF4-FFF2-40B4-BE49-F238E27FC236}">
                <a16:creationId xmlns:a16="http://schemas.microsoft.com/office/drawing/2014/main" id="{5A265219-735B-3E36-BEFC-78B53B1A3FFA}"/>
              </a:ext>
            </a:extLst>
          </p:cNvPr>
          <p:cNvSpPr txBox="1"/>
          <p:nvPr/>
        </p:nvSpPr>
        <p:spPr>
          <a:xfrm>
            <a:off x="838200" y="1384735"/>
            <a:ext cx="10515599" cy="1200329"/>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2400" dirty="0"/>
              <a:t>El cliente se comunica con el servidor, y luego el servidor se comunica con la base de datos. Luego la base de datos retorna la información o realiza la acción que se solicitó y el servidor le manda una respuesta al cliente al navegador web.</a:t>
            </a:r>
          </a:p>
        </p:txBody>
      </p:sp>
    </p:spTree>
    <p:extLst>
      <p:ext uri="{BB962C8B-B14F-4D97-AF65-F5344CB8AC3E}">
        <p14:creationId xmlns:p14="http://schemas.microsoft.com/office/powerpoint/2010/main" val="664561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B53159B-B135-C240-B288-370B8FBCF436}"/>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1BCF4C16-629A-1AE9-75A1-112B563F3E9C}"/>
              </a:ext>
            </a:extLst>
          </p:cNvPr>
          <p:cNvSpPr>
            <a:spLocks noGrp="1"/>
          </p:cNvSpPr>
          <p:nvPr>
            <p:ph type="sldNum" sz="quarter" idx="12"/>
          </p:nvPr>
        </p:nvSpPr>
        <p:spPr/>
        <p:txBody>
          <a:bodyPr/>
          <a:lstStyle/>
          <a:p>
            <a:fld id="{1A5952E3-DA43-4FE4-B797-0AD175EBA12D}" type="slidenum">
              <a:rPr lang="es-ES" smtClean="0"/>
              <a:t>21</a:t>
            </a:fld>
            <a:endParaRPr lang="es-ES"/>
          </a:p>
        </p:txBody>
      </p:sp>
      <p:sp>
        <p:nvSpPr>
          <p:cNvPr id="5" name="Título 4">
            <a:extLst>
              <a:ext uri="{FF2B5EF4-FFF2-40B4-BE49-F238E27FC236}">
                <a16:creationId xmlns:a16="http://schemas.microsoft.com/office/drawing/2014/main" id="{0F265A76-B782-B4D0-D3F6-2BAEA3A8C888}"/>
              </a:ext>
            </a:extLst>
          </p:cNvPr>
          <p:cNvSpPr txBox="1">
            <a:spLocks noGrp="1"/>
          </p:cNvSpPr>
          <p:nvPr>
            <p:ph type="title"/>
          </p:nvPr>
        </p:nvSpPr>
        <p:spPr>
          <a:xfrm>
            <a:off x="838200" y="677041"/>
            <a:ext cx="6031010" cy="701731"/>
          </a:xfrm>
          <a:prstGeom prst="rect">
            <a:avLst/>
          </a:prstGeom>
          <a:noFill/>
        </p:spPr>
        <p:txBody>
          <a:bodyPr wrap="none" rtlCol="0">
            <a:spAutoFit/>
          </a:bodyPr>
          <a:lstStyle/>
          <a:p>
            <a:r>
              <a:rPr lang="es-ES" dirty="0"/>
              <a:t>¿Cuál el </a:t>
            </a:r>
            <a:r>
              <a:rPr lang="es-ES" dirty="0" err="1"/>
              <a:t>el</a:t>
            </a:r>
            <a:r>
              <a:rPr lang="es-ES" dirty="0"/>
              <a:t> rol de Node.js?</a:t>
            </a:r>
          </a:p>
        </p:txBody>
      </p:sp>
      <p:pic>
        <p:nvPicPr>
          <p:cNvPr id="6" name="Marcador de contenido 5">
            <a:extLst>
              <a:ext uri="{FF2B5EF4-FFF2-40B4-BE49-F238E27FC236}">
                <a16:creationId xmlns:a16="http://schemas.microsoft.com/office/drawing/2014/main" id="{3B4CDAA4-CDD0-49BA-A002-07795FADA0EC}"/>
              </a:ext>
            </a:extLst>
          </p:cNvPr>
          <p:cNvPicPr>
            <a:picLocks noChangeAspect="1"/>
          </p:cNvPicPr>
          <p:nvPr/>
        </p:nvPicPr>
        <p:blipFill>
          <a:blip r:embed="rId2"/>
          <a:stretch>
            <a:fillRect/>
          </a:stretch>
        </p:blipFill>
        <p:spPr>
          <a:xfrm>
            <a:off x="658091" y="2810669"/>
            <a:ext cx="10515600" cy="3399439"/>
          </a:xfrm>
          <a:prstGeom prst="rect">
            <a:avLst/>
          </a:prstGeom>
        </p:spPr>
      </p:pic>
      <p:graphicFrame>
        <p:nvGraphicFramePr>
          <p:cNvPr id="7" name="Objeto 6">
            <a:extLst>
              <a:ext uri="{FF2B5EF4-FFF2-40B4-BE49-F238E27FC236}">
                <a16:creationId xmlns:a16="http://schemas.microsoft.com/office/drawing/2014/main" id="{8A822337-2B4E-BA06-691B-F1C2E82C5687}"/>
              </a:ext>
            </a:extLst>
          </p:cNvPr>
          <p:cNvGraphicFramePr>
            <a:graphicFrameLocks noChangeAspect="1"/>
          </p:cNvGraphicFramePr>
          <p:nvPr>
            <p:extLst>
              <p:ext uri="{D42A27DB-BD31-4B8C-83A1-F6EECF244321}">
                <p14:modId xmlns:p14="http://schemas.microsoft.com/office/powerpoint/2010/main" val="2296537152"/>
              </p:ext>
            </p:extLst>
          </p:nvPr>
        </p:nvGraphicFramePr>
        <p:xfrm>
          <a:off x="5329238" y="1620044"/>
          <a:ext cx="1838325" cy="1190625"/>
        </p:xfrm>
        <a:graphic>
          <a:graphicData uri="http://schemas.openxmlformats.org/presentationml/2006/ole">
            <mc:AlternateContent xmlns:mc="http://schemas.openxmlformats.org/markup-compatibility/2006">
              <mc:Choice xmlns:v="urn:schemas-microsoft-com:vml" Requires="v">
                <p:oleObj name="Imagen de mapa de bits" r:id="rId3" imgW="1838160" imgH="1190520" progId="Paint.Picture">
                  <p:embed/>
                </p:oleObj>
              </mc:Choice>
              <mc:Fallback>
                <p:oleObj name="Imagen de mapa de bits" r:id="rId3" imgW="1838160" imgH="1190520" progId="Paint.Picture">
                  <p:embed/>
                  <p:pic>
                    <p:nvPicPr>
                      <p:cNvPr id="7" name="Objeto 6">
                        <a:extLst>
                          <a:ext uri="{FF2B5EF4-FFF2-40B4-BE49-F238E27FC236}">
                            <a16:creationId xmlns:a16="http://schemas.microsoft.com/office/drawing/2014/main" id="{FCC18F78-0379-F6C5-55CE-BE1CA5F32B61}"/>
                          </a:ext>
                        </a:extLst>
                      </p:cNvPr>
                      <p:cNvPicPr/>
                      <p:nvPr/>
                    </p:nvPicPr>
                    <p:blipFill>
                      <a:blip r:embed="rId4"/>
                      <a:stretch>
                        <a:fillRect/>
                      </a:stretch>
                    </p:blipFill>
                    <p:spPr>
                      <a:xfrm>
                        <a:off x="5329238" y="1620044"/>
                        <a:ext cx="1838325" cy="1190625"/>
                      </a:xfrm>
                      <a:prstGeom prst="rect">
                        <a:avLst/>
                      </a:prstGeom>
                    </p:spPr>
                  </p:pic>
                </p:oleObj>
              </mc:Fallback>
            </mc:AlternateContent>
          </a:graphicData>
        </a:graphic>
      </p:graphicFrame>
      <p:sp>
        <p:nvSpPr>
          <p:cNvPr id="8" name="CuadroTexto 7">
            <a:extLst>
              <a:ext uri="{FF2B5EF4-FFF2-40B4-BE49-F238E27FC236}">
                <a16:creationId xmlns:a16="http://schemas.microsoft.com/office/drawing/2014/main" id="{824CB9CF-5E9D-DF78-A1A4-651F19705FCA}"/>
              </a:ext>
            </a:extLst>
          </p:cNvPr>
          <p:cNvSpPr txBox="1"/>
          <p:nvPr/>
        </p:nvSpPr>
        <p:spPr>
          <a:xfrm>
            <a:off x="7446818" y="1825625"/>
            <a:ext cx="3816927" cy="923330"/>
          </a:xfrm>
          <a:prstGeom prst="rect">
            <a:avLst/>
          </a:prstGeom>
          <a:noFill/>
        </p:spPr>
        <p:txBody>
          <a:bodyPr wrap="square" rtlCol="0">
            <a:spAutoFit/>
          </a:bodyPr>
          <a:lstStyle/>
          <a:p>
            <a:pPr algn="just"/>
            <a:r>
              <a:rPr lang="es-ES" dirty="0"/>
              <a:t>Vamos a desarrollar los servidores que van a procesar las solicitudes del navegador.</a:t>
            </a:r>
          </a:p>
        </p:txBody>
      </p:sp>
    </p:spTree>
    <p:extLst>
      <p:ext uri="{BB962C8B-B14F-4D97-AF65-F5344CB8AC3E}">
        <p14:creationId xmlns:p14="http://schemas.microsoft.com/office/powerpoint/2010/main" val="1586308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7E0921-3C76-8E8B-FBE3-8522293432C3}"/>
              </a:ext>
            </a:extLst>
          </p:cNvPr>
          <p:cNvSpPr>
            <a:spLocks noGrp="1"/>
          </p:cNvSpPr>
          <p:nvPr>
            <p:ph type="title"/>
          </p:nvPr>
        </p:nvSpPr>
        <p:spPr/>
        <p:txBody>
          <a:bodyPr/>
          <a:lstStyle/>
          <a:p>
            <a:r>
              <a:rPr lang="es-ES" dirty="0"/>
              <a:t>Páginas web </a:t>
            </a:r>
          </a:p>
        </p:txBody>
      </p:sp>
      <p:sp>
        <p:nvSpPr>
          <p:cNvPr id="3" name="Marcador de contenido 2">
            <a:extLst>
              <a:ext uri="{FF2B5EF4-FFF2-40B4-BE49-F238E27FC236}">
                <a16:creationId xmlns:a16="http://schemas.microsoft.com/office/drawing/2014/main" id="{2FD631B4-8217-FAE2-47A8-7F2FBC03E8B0}"/>
              </a:ext>
            </a:extLst>
          </p:cNvPr>
          <p:cNvSpPr>
            <a:spLocks noGrp="1"/>
          </p:cNvSpPr>
          <p:nvPr>
            <p:ph idx="1"/>
          </p:nvPr>
        </p:nvSpPr>
        <p:spPr/>
        <p:txBody>
          <a:bodyPr/>
          <a:lstStyle/>
          <a:p>
            <a:pPr algn="just"/>
            <a:r>
              <a:rPr lang="es-ES" dirty="0"/>
              <a:t>Estáticas: son páginas web que una vez que están descargadas en el cliente , una vez que el navegador recibe todos los recursos, los archivos </a:t>
            </a:r>
            <a:r>
              <a:rPr lang="es-ES" dirty="0" err="1"/>
              <a:t>html</a:t>
            </a:r>
            <a:r>
              <a:rPr lang="es-ES" dirty="0"/>
              <a:t>, </a:t>
            </a:r>
            <a:r>
              <a:rPr lang="es-ES" dirty="0" err="1"/>
              <a:t>css</a:t>
            </a:r>
            <a:r>
              <a:rPr lang="es-ES" dirty="0"/>
              <a:t> y las imágenes ya no necesitan ningún tipo de interacción con el usuario. Un ejemplo sería un blog, una ves que entras al artículo el mismo está estático, no va a cambiar. </a:t>
            </a:r>
          </a:p>
          <a:p>
            <a:pPr algn="just"/>
            <a:r>
              <a:rPr lang="es-ES" dirty="0"/>
              <a:t>Dinámicas: Si tienen interacción con el usuario y pueden realizar distintas solicitudes a los servidores.</a:t>
            </a:r>
          </a:p>
        </p:txBody>
      </p:sp>
      <p:sp>
        <p:nvSpPr>
          <p:cNvPr id="4" name="Marcador de número de diapositiva 3">
            <a:extLst>
              <a:ext uri="{FF2B5EF4-FFF2-40B4-BE49-F238E27FC236}">
                <a16:creationId xmlns:a16="http://schemas.microsoft.com/office/drawing/2014/main" id="{CB434C4D-6651-D01E-F5F4-377AD73A14CA}"/>
              </a:ext>
            </a:extLst>
          </p:cNvPr>
          <p:cNvSpPr>
            <a:spLocks noGrp="1"/>
          </p:cNvSpPr>
          <p:nvPr>
            <p:ph type="sldNum" sz="quarter" idx="12"/>
          </p:nvPr>
        </p:nvSpPr>
        <p:spPr/>
        <p:txBody>
          <a:bodyPr/>
          <a:lstStyle/>
          <a:p>
            <a:fld id="{1A5952E3-DA43-4FE4-B797-0AD175EBA12D}" type="slidenum">
              <a:rPr lang="es-ES" smtClean="0"/>
              <a:t>22</a:t>
            </a:fld>
            <a:endParaRPr lang="es-ES"/>
          </a:p>
        </p:txBody>
      </p:sp>
    </p:spTree>
    <p:extLst>
      <p:ext uri="{BB962C8B-B14F-4D97-AF65-F5344CB8AC3E}">
        <p14:creationId xmlns:p14="http://schemas.microsoft.com/office/powerpoint/2010/main" val="4111897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C2E74F-92B6-3D8B-66A6-7D3C3B9C3CD4}"/>
              </a:ext>
            </a:extLst>
          </p:cNvPr>
          <p:cNvSpPr>
            <a:spLocks noGrp="1"/>
          </p:cNvSpPr>
          <p:nvPr>
            <p:ph type="title"/>
          </p:nvPr>
        </p:nvSpPr>
        <p:spPr/>
        <p:txBody>
          <a:bodyPr/>
          <a:lstStyle/>
          <a:p>
            <a:r>
              <a:rPr lang="es-ES" dirty="0"/>
              <a:t>Conceptos</a:t>
            </a:r>
          </a:p>
        </p:txBody>
      </p:sp>
      <p:sp>
        <p:nvSpPr>
          <p:cNvPr id="3" name="Marcador de contenido 2">
            <a:extLst>
              <a:ext uri="{FF2B5EF4-FFF2-40B4-BE49-F238E27FC236}">
                <a16:creationId xmlns:a16="http://schemas.microsoft.com/office/drawing/2014/main" id="{62715D9B-916B-AAA6-50FD-63D23CA6E000}"/>
              </a:ext>
            </a:extLst>
          </p:cNvPr>
          <p:cNvSpPr>
            <a:spLocks noGrp="1"/>
          </p:cNvSpPr>
          <p:nvPr>
            <p:ph idx="1"/>
          </p:nvPr>
        </p:nvSpPr>
        <p:spPr/>
        <p:txBody>
          <a:bodyPr/>
          <a:lstStyle/>
          <a:p>
            <a:pPr>
              <a:buFont typeface="Wingdings" panose="05000000000000000000" pitchFamily="2" charset="2"/>
              <a:buChar char="ü"/>
            </a:pPr>
            <a:r>
              <a:rPr lang="es-ES" dirty="0"/>
              <a:t>Arquitectura Cliente-Servidor</a:t>
            </a:r>
          </a:p>
          <a:p>
            <a:pPr>
              <a:buFont typeface="Wingdings" panose="05000000000000000000" pitchFamily="2" charset="2"/>
              <a:buChar char="ü"/>
            </a:pPr>
            <a:r>
              <a:rPr lang="es-ES" dirty="0"/>
              <a:t>Desarrollo </a:t>
            </a:r>
            <a:r>
              <a:rPr lang="es-ES" dirty="0" err="1"/>
              <a:t>front-end</a:t>
            </a:r>
            <a:r>
              <a:rPr lang="es-ES" dirty="0"/>
              <a:t> y back-</a:t>
            </a:r>
            <a:r>
              <a:rPr lang="es-ES" dirty="0" err="1"/>
              <a:t>end</a:t>
            </a:r>
            <a:endParaRPr lang="es-ES" dirty="0"/>
          </a:p>
          <a:p>
            <a:pPr>
              <a:buFont typeface="Wingdings" panose="05000000000000000000" pitchFamily="2" charset="2"/>
              <a:buChar char="ü"/>
            </a:pPr>
            <a:r>
              <a:rPr lang="es-ES" dirty="0"/>
              <a:t>Protocolo </a:t>
            </a:r>
          </a:p>
          <a:p>
            <a:pPr>
              <a:buFont typeface="Wingdings" panose="05000000000000000000" pitchFamily="2" charset="2"/>
              <a:buChar char="ü"/>
            </a:pPr>
            <a:r>
              <a:rPr lang="es-ES" dirty="0"/>
              <a:t>Base de datos</a:t>
            </a:r>
          </a:p>
          <a:p>
            <a:pPr>
              <a:buFont typeface="Wingdings" panose="05000000000000000000" pitchFamily="2" charset="2"/>
              <a:buChar char="ü"/>
            </a:pPr>
            <a:r>
              <a:rPr lang="es-ES" dirty="0"/>
              <a:t>Página web estática y dinámica. </a:t>
            </a:r>
          </a:p>
        </p:txBody>
      </p:sp>
      <p:sp>
        <p:nvSpPr>
          <p:cNvPr id="4" name="Marcador de número de diapositiva 3">
            <a:extLst>
              <a:ext uri="{FF2B5EF4-FFF2-40B4-BE49-F238E27FC236}">
                <a16:creationId xmlns:a16="http://schemas.microsoft.com/office/drawing/2014/main" id="{5DD243EE-C081-A936-BF05-9EE50A06F336}"/>
              </a:ext>
            </a:extLst>
          </p:cNvPr>
          <p:cNvSpPr>
            <a:spLocks noGrp="1"/>
          </p:cNvSpPr>
          <p:nvPr>
            <p:ph type="sldNum" sz="quarter" idx="12"/>
          </p:nvPr>
        </p:nvSpPr>
        <p:spPr/>
        <p:txBody>
          <a:bodyPr/>
          <a:lstStyle/>
          <a:p>
            <a:fld id="{1A5952E3-DA43-4FE4-B797-0AD175EBA12D}" type="slidenum">
              <a:rPr lang="es-ES" smtClean="0"/>
              <a:t>23</a:t>
            </a:fld>
            <a:endParaRPr lang="es-ES"/>
          </a:p>
        </p:txBody>
      </p:sp>
    </p:spTree>
    <p:extLst>
      <p:ext uri="{BB962C8B-B14F-4D97-AF65-F5344CB8AC3E}">
        <p14:creationId xmlns:p14="http://schemas.microsoft.com/office/powerpoint/2010/main" val="13968497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35AE24-C6AB-D388-FBB2-DA4E8ED0E9F5}"/>
              </a:ext>
            </a:extLst>
          </p:cNvPr>
          <p:cNvSpPr>
            <a:spLocks noGrp="1"/>
          </p:cNvSpPr>
          <p:nvPr>
            <p:ph type="title"/>
          </p:nvPr>
        </p:nvSpPr>
        <p:spPr/>
        <p:txBody>
          <a:bodyPr/>
          <a:lstStyle/>
          <a:p>
            <a:r>
              <a:rPr lang="es-ES" dirty="0"/>
              <a:t>Aplicaciones de Node.js</a:t>
            </a:r>
          </a:p>
        </p:txBody>
      </p:sp>
      <p:sp>
        <p:nvSpPr>
          <p:cNvPr id="3" name="Marcador de contenido 2">
            <a:extLst>
              <a:ext uri="{FF2B5EF4-FFF2-40B4-BE49-F238E27FC236}">
                <a16:creationId xmlns:a16="http://schemas.microsoft.com/office/drawing/2014/main" id="{83F7854B-89BC-5D2E-F509-4ABD9AA8A077}"/>
              </a:ext>
            </a:extLst>
          </p:cNvPr>
          <p:cNvSpPr>
            <a:spLocks noGrp="1"/>
          </p:cNvSpPr>
          <p:nvPr>
            <p:ph idx="1"/>
          </p:nvPr>
        </p:nvSpPr>
        <p:spPr/>
        <p:txBody>
          <a:bodyPr/>
          <a:lstStyle/>
          <a:p>
            <a:r>
              <a:rPr lang="es-ES" dirty="0"/>
              <a:t>Desarrollo back-</a:t>
            </a:r>
            <a:r>
              <a:rPr lang="es-ES" dirty="0" err="1"/>
              <a:t>end</a:t>
            </a:r>
            <a:endParaRPr lang="es-ES" dirty="0"/>
          </a:p>
          <a:p>
            <a:r>
              <a:rPr lang="es-ES" dirty="0"/>
              <a:t>Desarrollar </a:t>
            </a:r>
            <a:r>
              <a:rPr lang="es-ES" dirty="0" err="1"/>
              <a:t>APIs</a:t>
            </a:r>
            <a:endParaRPr lang="es-ES" dirty="0"/>
          </a:p>
        </p:txBody>
      </p:sp>
      <p:sp>
        <p:nvSpPr>
          <p:cNvPr id="4" name="Marcador de número de diapositiva 3">
            <a:extLst>
              <a:ext uri="{FF2B5EF4-FFF2-40B4-BE49-F238E27FC236}">
                <a16:creationId xmlns:a16="http://schemas.microsoft.com/office/drawing/2014/main" id="{86B8160F-6CD3-9382-9ABE-D588EEB161B7}"/>
              </a:ext>
            </a:extLst>
          </p:cNvPr>
          <p:cNvSpPr>
            <a:spLocks noGrp="1"/>
          </p:cNvSpPr>
          <p:nvPr>
            <p:ph type="sldNum" sz="quarter" idx="12"/>
          </p:nvPr>
        </p:nvSpPr>
        <p:spPr/>
        <p:txBody>
          <a:bodyPr/>
          <a:lstStyle/>
          <a:p>
            <a:fld id="{1A5952E3-DA43-4FE4-B797-0AD175EBA12D}" type="slidenum">
              <a:rPr lang="es-ES" smtClean="0"/>
              <a:t>24</a:t>
            </a:fld>
            <a:endParaRPr lang="es-ES"/>
          </a:p>
        </p:txBody>
      </p:sp>
    </p:spTree>
    <p:extLst>
      <p:ext uri="{BB962C8B-B14F-4D97-AF65-F5344CB8AC3E}">
        <p14:creationId xmlns:p14="http://schemas.microsoft.com/office/powerpoint/2010/main" val="15047943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7654C0-FEDB-B20C-ADCC-A14161919DCA}"/>
              </a:ext>
            </a:extLst>
          </p:cNvPr>
          <p:cNvSpPr>
            <a:spLocks noGrp="1"/>
          </p:cNvSpPr>
          <p:nvPr>
            <p:ph type="title"/>
          </p:nvPr>
        </p:nvSpPr>
        <p:spPr/>
        <p:txBody>
          <a:bodyPr/>
          <a:lstStyle/>
          <a:p>
            <a:r>
              <a:rPr lang="es-ES" dirty="0"/>
              <a:t>API</a:t>
            </a:r>
          </a:p>
        </p:txBody>
      </p:sp>
      <p:sp>
        <p:nvSpPr>
          <p:cNvPr id="3" name="Marcador de contenido 2">
            <a:extLst>
              <a:ext uri="{FF2B5EF4-FFF2-40B4-BE49-F238E27FC236}">
                <a16:creationId xmlns:a16="http://schemas.microsoft.com/office/drawing/2014/main" id="{408571A9-FD6B-F577-C453-EC778AA0639B}"/>
              </a:ext>
            </a:extLst>
          </p:cNvPr>
          <p:cNvSpPr>
            <a:spLocks noGrp="1"/>
          </p:cNvSpPr>
          <p:nvPr>
            <p:ph idx="1"/>
          </p:nvPr>
        </p:nvSpPr>
        <p:spPr>
          <a:xfrm>
            <a:off x="838200" y="1551709"/>
            <a:ext cx="10515600" cy="4625254"/>
          </a:xfrm>
        </p:spPr>
        <p:txBody>
          <a:bodyPr/>
          <a:lstStyle/>
          <a:p>
            <a:pPr marL="0" indent="0">
              <a:buNone/>
            </a:pPr>
            <a:r>
              <a:rPr lang="es-ES" dirty="0"/>
              <a:t>API</a:t>
            </a:r>
            <a:r>
              <a:rPr lang="en-US" dirty="0"/>
              <a:t>: Application Programming Interface (</a:t>
            </a:r>
            <a:r>
              <a:rPr lang="en-US" dirty="0" err="1"/>
              <a:t>Interfaz</a:t>
            </a:r>
            <a:r>
              <a:rPr lang="en-US" dirty="0"/>
              <a:t> de </a:t>
            </a:r>
            <a:r>
              <a:rPr lang="en-US" dirty="0" err="1"/>
              <a:t>Programaci</a:t>
            </a:r>
            <a:r>
              <a:rPr lang="es-ES" dirty="0" err="1"/>
              <a:t>ó</a:t>
            </a:r>
            <a:r>
              <a:rPr lang="en-US" dirty="0"/>
              <a:t>n de </a:t>
            </a:r>
            <a:r>
              <a:rPr lang="en-US" dirty="0" err="1"/>
              <a:t>Aplicaciones</a:t>
            </a:r>
            <a:r>
              <a:rPr lang="en-US" dirty="0"/>
              <a:t>)</a:t>
            </a:r>
            <a:endParaRPr lang="es-ES" dirty="0"/>
          </a:p>
        </p:txBody>
      </p:sp>
      <p:sp>
        <p:nvSpPr>
          <p:cNvPr id="4" name="Marcador de número de diapositiva 3">
            <a:extLst>
              <a:ext uri="{FF2B5EF4-FFF2-40B4-BE49-F238E27FC236}">
                <a16:creationId xmlns:a16="http://schemas.microsoft.com/office/drawing/2014/main" id="{70311FA0-76A0-1347-AAAC-725CAE80DEF6}"/>
              </a:ext>
            </a:extLst>
          </p:cNvPr>
          <p:cNvSpPr>
            <a:spLocks noGrp="1"/>
          </p:cNvSpPr>
          <p:nvPr>
            <p:ph type="sldNum" sz="quarter" idx="12"/>
          </p:nvPr>
        </p:nvSpPr>
        <p:spPr/>
        <p:txBody>
          <a:bodyPr/>
          <a:lstStyle/>
          <a:p>
            <a:fld id="{1A5952E3-DA43-4FE4-B797-0AD175EBA12D}" type="slidenum">
              <a:rPr lang="es-ES" smtClean="0"/>
              <a:t>25</a:t>
            </a:fld>
            <a:endParaRPr lang="es-ES"/>
          </a:p>
        </p:txBody>
      </p:sp>
      <p:pic>
        <p:nvPicPr>
          <p:cNvPr id="8" name="Imagen 7">
            <a:extLst>
              <a:ext uri="{FF2B5EF4-FFF2-40B4-BE49-F238E27FC236}">
                <a16:creationId xmlns:a16="http://schemas.microsoft.com/office/drawing/2014/main" id="{A356D3B9-EE14-7039-7532-3B13B94FA4B3}"/>
              </a:ext>
            </a:extLst>
          </p:cNvPr>
          <p:cNvPicPr>
            <a:picLocks noChangeAspect="1"/>
          </p:cNvPicPr>
          <p:nvPr/>
        </p:nvPicPr>
        <p:blipFill>
          <a:blip r:embed="rId3"/>
          <a:stretch>
            <a:fillRect/>
          </a:stretch>
        </p:blipFill>
        <p:spPr>
          <a:xfrm>
            <a:off x="2562440" y="2269177"/>
            <a:ext cx="5799427" cy="3544421"/>
          </a:xfrm>
          <a:prstGeom prst="rect">
            <a:avLst/>
          </a:prstGeom>
        </p:spPr>
      </p:pic>
      <p:sp>
        <p:nvSpPr>
          <p:cNvPr id="6" name="CuadroTexto 5">
            <a:extLst>
              <a:ext uri="{FF2B5EF4-FFF2-40B4-BE49-F238E27FC236}">
                <a16:creationId xmlns:a16="http://schemas.microsoft.com/office/drawing/2014/main" id="{502BC917-5DE6-1A31-1945-B6A6BDE3E560}"/>
              </a:ext>
            </a:extLst>
          </p:cNvPr>
          <p:cNvSpPr txBox="1"/>
          <p:nvPr/>
        </p:nvSpPr>
        <p:spPr>
          <a:xfrm>
            <a:off x="529936" y="5813598"/>
            <a:ext cx="11132127" cy="954107"/>
          </a:xfrm>
          <a:prstGeom prst="rect">
            <a:avLst/>
          </a:prstGeom>
          <a:noFill/>
        </p:spPr>
        <p:txBody>
          <a:bodyPr wrap="square">
            <a:spAutoFit/>
          </a:bodyPr>
          <a:lstStyle/>
          <a:p>
            <a:r>
              <a:rPr lang="es-ES" sz="2800" dirty="0"/>
              <a:t>Son una interfaz entre programas que se está ejecutando en el cliente y en el servidor. </a:t>
            </a:r>
          </a:p>
        </p:txBody>
      </p:sp>
    </p:spTree>
    <p:extLst>
      <p:ext uri="{BB962C8B-B14F-4D97-AF65-F5344CB8AC3E}">
        <p14:creationId xmlns:p14="http://schemas.microsoft.com/office/powerpoint/2010/main" val="1196962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DD8BC0-A052-5782-16DC-A0C2B9691C23}"/>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8239540E-68A9-F6CA-51EB-EB5F20982FA9}"/>
              </a:ext>
            </a:extLst>
          </p:cNvPr>
          <p:cNvSpPr>
            <a:spLocks noGrp="1"/>
          </p:cNvSpPr>
          <p:nvPr>
            <p:ph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FACBE26E-3C52-1020-C2D3-EDAAE6D2CE10}"/>
              </a:ext>
            </a:extLst>
          </p:cNvPr>
          <p:cNvSpPr>
            <a:spLocks noGrp="1"/>
          </p:cNvSpPr>
          <p:nvPr>
            <p:ph type="sldNum" sz="quarter" idx="12"/>
          </p:nvPr>
        </p:nvSpPr>
        <p:spPr/>
        <p:txBody>
          <a:bodyPr/>
          <a:lstStyle/>
          <a:p>
            <a:fld id="{1A5952E3-DA43-4FE4-B797-0AD175EBA12D}" type="slidenum">
              <a:rPr lang="es-ES" smtClean="0"/>
              <a:t>26</a:t>
            </a:fld>
            <a:endParaRPr lang="es-ES"/>
          </a:p>
        </p:txBody>
      </p:sp>
      <p:graphicFrame>
        <p:nvGraphicFramePr>
          <p:cNvPr id="5" name="Objeto 4">
            <a:extLst>
              <a:ext uri="{FF2B5EF4-FFF2-40B4-BE49-F238E27FC236}">
                <a16:creationId xmlns:a16="http://schemas.microsoft.com/office/drawing/2014/main" id="{4FB9D44D-F021-744E-6DA7-9F9631A3BDF3}"/>
              </a:ext>
            </a:extLst>
          </p:cNvPr>
          <p:cNvGraphicFramePr>
            <a:graphicFrameLocks noChangeAspect="1"/>
          </p:cNvGraphicFramePr>
          <p:nvPr>
            <p:extLst>
              <p:ext uri="{D42A27DB-BD31-4B8C-83A1-F6EECF244321}">
                <p14:modId xmlns:p14="http://schemas.microsoft.com/office/powerpoint/2010/main" val="4169736507"/>
              </p:ext>
            </p:extLst>
          </p:nvPr>
        </p:nvGraphicFramePr>
        <p:xfrm>
          <a:off x="574964" y="1296492"/>
          <a:ext cx="7501430" cy="4441031"/>
        </p:xfrm>
        <a:graphic>
          <a:graphicData uri="http://schemas.openxmlformats.org/presentationml/2006/ole">
            <mc:AlternateContent xmlns:mc="http://schemas.openxmlformats.org/markup-compatibility/2006">
              <mc:Choice xmlns:v="urn:schemas-microsoft-com:vml" Requires="v">
                <p:oleObj name="Imagen de mapa de bits" r:id="rId3" imgW="9315360" imgH="5514840" progId="Paint.Picture">
                  <p:embed/>
                </p:oleObj>
              </mc:Choice>
              <mc:Fallback>
                <p:oleObj name="Imagen de mapa de bits" r:id="rId3" imgW="9315360" imgH="5514840" progId="Paint.Picture">
                  <p:embed/>
                  <p:pic>
                    <p:nvPicPr>
                      <p:cNvPr id="0" name=""/>
                      <p:cNvPicPr/>
                      <p:nvPr/>
                    </p:nvPicPr>
                    <p:blipFill>
                      <a:blip r:embed="rId4"/>
                      <a:stretch>
                        <a:fillRect/>
                      </a:stretch>
                    </p:blipFill>
                    <p:spPr>
                      <a:xfrm>
                        <a:off x="574964" y="1296492"/>
                        <a:ext cx="7501430" cy="4441031"/>
                      </a:xfrm>
                      <a:prstGeom prst="rect">
                        <a:avLst/>
                      </a:prstGeom>
                    </p:spPr>
                  </p:pic>
                </p:oleObj>
              </mc:Fallback>
            </mc:AlternateContent>
          </a:graphicData>
        </a:graphic>
      </p:graphicFrame>
      <p:sp>
        <p:nvSpPr>
          <p:cNvPr id="7" name="CuadroTexto 6">
            <a:extLst>
              <a:ext uri="{FF2B5EF4-FFF2-40B4-BE49-F238E27FC236}">
                <a16:creationId xmlns:a16="http://schemas.microsoft.com/office/drawing/2014/main" id="{D095CE8E-5276-6407-9D9D-5F4F113C775E}"/>
              </a:ext>
            </a:extLst>
          </p:cNvPr>
          <p:cNvSpPr txBox="1"/>
          <p:nvPr/>
        </p:nvSpPr>
        <p:spPr>
          <a:xfrm>
            <a:off x="6483927" y="1145248"/>
            <a:ext cx="5555673" cy="1754326"/>
          </a:xfrm>
          <a:prstGeom prst="rect">
            <a:avLst/>
          </a:prstGeom>
          <a:noFill/>
        </p:spPr>
        <p:txBody>
          <a:bodyPr wrap="square">
            <a:spAutoFit/>
          </a:bodyPr>
          <a:lstStyle/>
          <a:p>
            <a:pPr algn="just"/>
            <a:r>
              <a:rPr lang="es-ES" dirty="0"/>
              <a:t>Va a permitirnos conectar la aplicación que se está ejecutando en el navegador con el servidor y así solicitar información a la base de datos o trabajar con ella. También dentro del servidor podremos procesar esas solicitudes. No todo lo que vamos a hacer en el servidor involucra una base de datos.</a:t>
            </a:r>
          </a:p>
        </p:txBody>
      </p:sp>
    </p:spTree>
    <p:extLst>
      <p:ext uri="{BB962C8B-B14F-4D97-AF65-F5344CB8AC3E}">
        <p14:creationId xmlns:p14="http://schemas.microsoft.com/office/powerpoint/2010/main" val="1616159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DCB4E7-9643-BD8E-5A4E-0419DF4D1D62}"/>
              </a:ext>
            </a:extLst>
          </p:cNvPr>
          <p:cNvSpPr>
            <a:spLocks noGrp="1"/>
          </p:cNvSpPr>
          <p:nvPr>
            <p:ph type="title"/>
          </p:nvPr>
        </p:nvSpPr>
        <p:spPr/>
        <p:txBody>
          <a:bodyPr>
            <a:normAutofit/>
          </a:bodyPr>
          <a:lstStyle/>
          <a:p>
            <a:r>
              <a:rPr lang="es-ES" sz="4000" dirty="0" err="1"/>
              <a:t>Node</a:t>
            </a:r>
            <a:r>
              <a:rPr lang="es-ES" sz="4000" dirty="0"/>
              <a:t> nos permite desarrollar aplicaciones </a:t>
            </a:r>
            <a:r>
              <a:rPr lang="es-ES" sz="4000" u="sng" dirty="0"/>
              <a:t>escalables</a:t>
            </a:r>
            <a:r>
              <a:rPr lang="es-ES" sz="4000" dirty="0"/>
              <a:t> y de </a:t>
            </a:r>
            <a:r>
              <a:rPr lang="es-ES" sz="4000" u="sng" dirty="0"/>
              <a:t>tiempo real</a:t>
            </a:r>
          </a:p>
        </p:txBody>
      </p:sp>
      <p:sp>
        <p:nvSpPr>
          <p:cNvPr id="4" name="Marcador de número de diapositiva 3">
            <a:extLst>
              <a:ext uri="{FF2B5EF4-FFF2-40B4-BE49-F238E27FC236}">
                <a16:creationId xmlns:a16="http://schemas.microsoft.com/office/drawing/2014/main" id="{09EB1225-9A68-BA58-7453-EC8462BB6048}"/>
              </a:ext>
            </a:extLst>
          </p:cNvPr>
          <p:cNvSpPr>
            <a:spLocks noGrp="1"/>
          </p:cNvSpPr>
          <p:nvPr>
            <p:ph type="sldNum" sz="quarter" idx="12"/>
          </p:nvPr>
        </p:nvSpPr>
        <p:spPr/>
        <p:txBody>
          <a:bodyPr/>
          <a:lstStyle/>
          <a:p>
            <a:fld id="{1A5952E3-DA43-4FE4-B797-0AD175EBA12D}" type="slidenum">
              <a:rPr lang="es-ES" smtClean="0"/>
              <a:t>27</a:t>
            </a:fld>
            <a:endParaRPr lang="es-ES"/>
          </a:p>
        </p:txBody>
      </p:sp>
      <p:pic>
        <p:nvPicPr>
          <p:cNvPr id="8" name="Imagen 7">
            <a:extLst>
              <a:ext uri="{FF2B5EF4-FFF2-40B4-BE49-F238E27FC236}">
                <a16:creationId xmlns:a16="http://schemas.microsoft.com/office/drawing/2014/main" id="{35142374-ECA5-A821-6FD4-81E98D1F8207}"/>
              </a:ext>
            </a:extLst>
          </p:cNvPr>
          <p:cNvPicPr>
            <a:picLocks noChangeAspect="1"/>
          </p:cNvPicPr>
          <p:nvPr/>
        </p:nvPicPr>
        <p:blipFill>
          <a:blip r:embed="rId2"/>
          <a:stretch>
            <a:fillRect/>
          </a:stretch>
        </p:blipFill>
        <p:spPr>
          <a:xfrm>
            <a:off x="1314016" y="1788561"/>
            <a:ext cx="8785948" cy="4469915"/>
          </a:xfrm>
          <a:prstGeom prst="rect">
            <a:avLst/>
          </a:prstGeom>
        </p:spPr>
      </p:pic>
    </p:spTree>
    <p:extLst>
      <p:ext uri="{BB962C8B-B14F-4D97-AF65-F5344CB8AC3E}">
        <p14:creationId xmlns:p14="http://schemas.microsoft.com/office/powerpoint/2010/main" val="7995042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CB2487D-64B8-F8DC-A1FD-3240642E3B35}"/>
              </a:ext>
            </a:extLst>
          </p:cNvPr>
          <p:cNvSpPr>
            <a:spLocks noGrp="1"/>
          </p:cNvSpPr>
          <p:nvPr>
            <p:ph type="sldNum" sz="quarter" idx="12"/>
          </p:nvPr>
        </p:nvSpPr>
        <p:spPr/>
        <p:txBody>
          <a:bodyPr/>
          <a:lstStyle/>
          <a:p>
            <a:fld id="{1A5952E3-DA43-4FE4-B797-0AD175EBA12D}" type="slidenum">
              <a:rPr lang="es-ES" smtClean="0"/>
              <a:t>28</a:t>
            </a:fld>
            <a:endParaRPr lang="es-ES"/>
          </a:p>
        </p:txBody>
      </p:sp>
      <p:pic>
        <p:nvPicPr>
          <p:cNvPr id="8" name="Imagen 7">
            <a:extLst>
              <a:ext uri="{FF2B5EF4-FFF2-40B4-BE49-F238E27FC236}">
                <a16:creationId xmlns:a16="http://schemas.microsoft.com/office/drawing/2014/main" id="{C404B2E0-9A8D-4E71-8B85-4C1AA0ADB4EB}"/>
              </a:ext>
            </a:extLst>
          </p:cNvPr>
          <p:cNvPicPr>
            <a:picLocks noChangeAspect="1"/>
          </p:cNvPicPr>
          <p:nvPr/>
        </p:nvPicPr>
        <p:blipFill>
          <a:blip r:embed="rId3"/>
          <a:stretch>
            <a:fillRect/>
          </a:stretch>
        </p:blipFill>
        <p:spPr>
          <a:xfrm>
            <a:off x="838200" y="529657"/>
            <a:ext cx="9746240" cy="4726411"/>
          </a:xfrm>
          <a:prstGeom prst="rect">
            <a:avLst/>
          </a:prstGeom>
        </p:spPr>
      </p:pic>
      <p:sp>
        <p:nvSpPr>
          <p:cNvPr id="12" name="CuadroTexto 11">
            <a:extLst>
              <a:ext uri="{FF2B5EF4-FFF2-40B4-BE49-F238E27FC236}">
                <a16:creationId xmlns:a16="http://schemas.microsoft.com/office/drawing/2014/main" id="{FEDAB609-7816-895F-AAFE-784502D740ED}"/>
              </a:ext>
            </a:extLst>
          </p:cNvPr>
          <p:cNvSpPr txBox="1"/>
          <p:nvPr/>
        </p:nvSpPr>
        <p:spPr>
          <a:xfrm>
            <a:off x="942110" y="5335885"/>
            <a:ext cx="10411690" cy="369332"/>
          </a:xfrm>
          <a:prstGeom prst="rect">
            <a:avLst/>
          </a:prstGeom>
          <a:noFill/>
        </p:spPr>
        <p:txBody>
          <a:bodyPr wrap="square">
            <a:spAutoFit/>
          </a:bodyPr>
          <a:lstStyle/>
          <a:p>
            <a:pPr algn="just"/>
            <a:r>
              <a:rPr lang="es-ES" dirty="0"/>
              <a:t> </a:t>
            </a:r>
          </a:p>
        </p:txBody>
      </p:sp>
    </p:spTree>
    <p:extLst>
      <p:ext uri="{BB962C8B-B14F-4D97-AF65-F5344CB8AC3E}">
        <p14:creationId xmlns:p14="http://schemas.microsoft.com/office/powerpoint/2010/main" val="27558894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056ECA-53C6-EC44-6DB5-E66F6DEAC4CC}"/>
              </a:ext>
            </a:extLst>
          </p:cNvPr>
          <p:cNvSpPr>
            <a:spLocks noGrp="1"/>
          </p:cNvSpPr>
          <p:nvPr>
            <p:ph type="title"/>
          </p:nvPr>
        </p:nvSpPr>
        <p:spPr/>
        <p:txBody>
          <a:bodyPr/>
          <a:lstStyle/>
          <a:p>
            <a:r>
              <a:rPr lang="es-ES" dirty="0"/>
              <a:t>Instalando Node.js</a:t>
            </a:r>
          </a:p>
        </p:txBody>
      </p:sp>
      <p:sp>
        <p:nvSpPr>
          <p:cNvPr id="3" name="Marcador de contenido 2">
            <a:extLst>
              <a:ext uri="{FF2B5EF4-FFF2-40B4-BE49-F238E27FC236}">
                <a16:creationId xmlns:a16="http://schemas.microsoft.com/office/drawing/2014/main" id="{116383D9-D900-3648-939D-E833DF957017}"/>
              </a:ext>
            </a:extLst>
          </p:cNvPr>
          <p:cNvSpPr>
            <a:spLocks noGrp="1"/>
          </p:cNvSpPr>
          <p:nvPr>
            <p:ph idx="1"/>
          </p:nvPr>
        </p:nvSpPr>
        <p:spPr/>
        <p:txBody>
          <a:bodyPr/>
          <a:lstStyle/>
          <a:p>
            <a:pPr marL="0" indent="0">
              <a:buNone/>
            </a:pPr>
            <a:r>
              <a:rPr lang="es-ES" dirty="0"/>
              <a:t>Acceder a la página oficial de Node.js (</a:t>
            </a:r>
            <a:r>
              <a:rPr lang="es-ES" dirty="0">
                <a:hlinkClick r:id="rId3"/>
              </a:rPr>
              <a:t>https://nodejs.org/es</a:t>
            </a:r>
            <a:r>
              <a:rPr lang="es-ES" dirty="0"/>
              <a:t>) </a:t>
            </a:r>
          </a:p>
          <a:p>
            <a:pPr marL="0" indent="0">
              <a:buNone/>
            </a:pPr>
            <a:endParaRPr lang="es-ES" dirty="0"/>
          </a:p>
        </p:txBody>
      </p:sp>
      <p:pic>
        <p:nvPicPr>
          <p:cNvPr id="5" name="Imagen 4">
            <a:extLst>
              <a:ext uri="{FF2B5EF4-FFF2-40B4-BE49-F238E27FC236}">
                <a16:creationId xmlns:a16="http://schemas.microsoft.com/office/drawing/2014/main" id="{22C5AFAB-904D-954E-AC2F-BBAC47A1EC5A}"/>
              </a:ext>
            </a:extLst>
          </p:cNvPr>
          <p:cNvPicPr>
            <a:picLocks noChangeAspect="1"/>
          </p:cNvPicPr>
          <p:nvPr/>
        </p:nvPicPr>
        <p:blipFill>
          <a:blip r:embed="rId4"/>
          <a:stretch>
            <a:fillRect/>
          </a:stretch>
        </p:blipFill>
        <p:spPr>
          <a:xfrm>
            <a:off x="838200" y="2428875"/>
            <a:ext cx="9832257" cy="4064000"/>
          </a:xfrm>
          <a:prstGeom prst="rect">
            <a:avLst/>
          </a:prstGeom>
          <a:ln>
            <a:solidFill>
              <a:schemeClr val="accent1"/>
            </a:solidFill>
          </a:ln>
        </p:spPr>
      </p:pic>
      <p:cxnSp>
        <p:nvCxnSpPr>
          <p:cNvPr id="8" name="Conector recto 7">
            <a:extLst>
              <a:ext uri="{FF2B5EF4-FFF2-40B4-BE49-F238E27FC236}">
                <a16:creationId xmlns:a16="http://schemas.microsoft.com/office/drawing/2014/main" id="{04875D08-9C05-F07C-1376-B8B1B4146527}"/>
              </a:ext>
            </a:extLst>
          </p:cNvPr>
          <p:cNvCxnSpPr>
            <a:cxnSpLocks/>
          </p:cNvCxnSpPr>
          <p:nvPr/>
        </p:nvCxnSpPr>
        <p:spPr>
          <a:xfrm>
            <a:off x="4055806" y="5206181"/>
            <a:ext cx="2403988"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Marcador de número de diapositiva 3">
            <a:extLst>
              <a:ext uri="{FF2B5EF4-FFF2-40B4-BE49-F238E27FC236}">
                <a16:creationId xmlns:a16="http://schemas.microsoft.com/office/drawing/2014/main" id="{414AACB1-7716-29F6-2ABD-0D1FD81AD70D}"/>
              </a:ext>
            </a:extLst>
          </p:cNvPr>
          <p:cNvSpPr>
            <a:spLocks noGrp="1"/>
          </p:cNvSpPr>
          <p:nvPr>
            <p:ph type="sldNum" sz="quarter" idx="12"/>
          </p:nvPr>
        </p:nvSpPr>
        <p:spPr/>
        <p:txBody>
          <a:bodyPr/>
          <a:lstStyle/>
          <a:p>
            <a:fld id="{17A2F33E-5344-4F77-A5AA-3009173103DD}" type="slidenum">
              <a:rPr lang="es-ES" smtClean="0"/>
              <a:t>29</a:t>
            </a:fld>
            <a:endParaRPr lang="es-ES"/>
          </a:p>
        </p:txBody>
      </p:sp>
    </p:spTree>
    <p:extLst>
      <p:ext uri="{BB962C8B-B14F-4D97-AF65-F5344CB8AC3E}">
        <p14:creationId xmlns:p14="http://schemas.microsoft.com/office/powerpoint/2010/main" val="1894677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7A8E18-C4ED-28F0-3C4E-42D688C4AC44}"/>
              </a:ext>
            </a:extLst>
          </p:cNvPr>
          <p:cNvSpPr>
            <a:spLocks noGrp="1"/>
          </p:cNvSpPr>
          <p:nvPr>
            <p:ph type="title"/>
          </p:nvPr>
        </p:nvSpPr>
        <p:spPr/>
        <p:txBody>
          <a:bodyPr/>
          <a:lstStyle/>
          <a:p>
            <a:r>
              <a:rPr lang="es-ES" sz="4400" dirty="0">
                <a:solidFill>
                  <a:srgbClr val="002060"/>
                </a:solidFill>
              </a:rPr>
              <a:t>Entorno de ejecución</a:t>
            </a:r>
            <a:endParaRPr lang="es-ES" dirty="0"/>
          </a:p>
        </p:txBody>
      </p:sp>
      <p:sp>
        <p:nvSpPr>
          <p:cNvPr id="3" name="Marcador de contenido 2">
            <a:extLst>
              <a:ext uri="{FF2B5EF4-FFF2-40B4-BE49-F238E27FC236}">
                <a16:creationId xmlns:a16="http://schemas.microsoft.com/office/drawing/2014/main" id="{F0DF79DA-29DA-B1B3-61FB-0F43F60A777D}"/>
              </a:ext>
            </a:extLst>
          </p:cNvPr>
          <p:cNvSpPr>
            <a:spLocks noGrp="1"/>
          </p:cNvSpPr>
          <p:nvPr>
            <p:ph idx="1"/>
          </p:nvPr>
        </p:nvSpPr>
        <p:spPr/>
        <p:txBody>
          <a:bodyPr/>
          <a:lstStyle/>
          <a:p>
            <a:pPr marL="0" indent="0" algn="just">
              <a:buNone/>
            </a:pPr>
            <a:r>
              <a:rPr lang="es-ES" dirty="0"/>
              <a:t>I</a:t>
            </a:r>
            <a:r>
              <a:rPr lang="es-ES" sz="2800" dirty="0"/>
              <a:t>nfraestructura en la cual se ejecuta un programa o aplicación. Son los componentes de software que nos permiten ejecutar un programa. </a:t>
            </a:r>
            <a:r>
              <a:rPr lang="es-ES" dirty="0"/>
              <a:t>Incluye todo lo necesario para que se ejecute la aplicación, incluido el sistema operativo, bibliotecas y otros componentes necesarios.</a:t>
            </a:r>
          </a:p>
          <a:p>
            <a:pPr marL="0" indent="0" algn="just">
              <a:buNone/>
            </a:pPr>
            <a:r>
              <a:rPr lang="es-ES" dirty="0"/>
              <a:t>Hay dos tipos de entornos de ejecución: interpretados y compilados. Un entorno de ejecución interpretado interpreta el código línea por línea, mientras que un entorno de ejecución compilado compila el código en código de máquina antes de la ejecución.</a:t>
            </a:r>
            <a:endParaRPr lang="es-ES" sz="2800" dirty="0"/>
          </a:p>
          <a:p>
            <a:pPr marL="0" indent="0">
              <a:buNone/>
            </a:pPr>
            <a:endParaRPr lang="es-ES" dirty="0"/>
          </a:p>
        </p:txBody>
      </p:sp>
      <p:sp>
        <p:nvSpPr>
          <p:cNvPr id="4" name="Marcador de número de diapositiva 3">
            <a:extLst>
              <a:ext uri="{FF2B5EF4-FFF2-40B4-BE49-F238E27FC236}">
                <a16:creationId xmlns:a16="http://schemas.microsoft.com/office/drawing/2014/main" id="{D4C8EE97-A6FD-A5D6-698D-A8E1AECE9FC4}"/>
              </a:ext>
            </a:extLst>
          </p:cNvPr>
          <p:cNvSpPr>
            <a:spLocks noGrp="1"/>
          </p:cNvSpPr>
          <p:nvPr>
            <p:ph type="sldNum" sz="quarter" idx="12"/>
          </p:nvPr>
        </p:nvSpPr>
        <p:spPr/>
        <p:txBody>
          <a:bodyPr/>
          <a:lstStyle/>
          <a:p>
            <a:fld id="{1A5952E3-DA43-4FE4-B797-0AD175EBA12D}" type="slidenum">
              <a:rPr lang="es-ES" smtClean="0"/>
              <a:t>3</a:t>
            </a:fld>
            <a:endParaRPr lang="es-ES"/>
          </a:p>
        </p:txBody>
      </p:sp>
    </p:spTree>
    <p:extLst>
      <p:ext uri="{BB962C8B-B14F-4D97-AF65-F5344CB8AC3E}">
        <p14:creationId xmlns:p14="http://schemas.microsoft.com/office/powerpoint/2010/main" val="31284962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7B0C56-B26F-AED2-0E81-8985008149FF}"/>
              </a:ext>
            </a:extLst>
          </p:cNvPr>
          <p:cNvSpPr>
            <a:spLocks noGrp="1"/>
          </p:cNvSpPr>
          <p:nvPr>
            <p:ph type="title"/>
          </p:nvPr>
        </p:nvSpPr>
        <p:spPr/>
        <p:txBody>
          <a:bodyPr/>
          <a:lstStyle/>
          <a:p>
            <a:r>
              <a:rPr lang="es-ES" dirty="0"/>
              <a:t>Verificar la instalación</a:t>
            </a:r>
          </a:p>
        </p:txBody>
      </p:sp>
      <p:sp>
        <p:nvSpPr>
          <p:cNvPr id="4" name="Marcador de número de diapositiva 3">
            <a:extLst>
              <a:ext uri="{FF2B5EF4-FFF2-40B4-BE49-F238E27FC236}">
                <a16:creationId xmlns:a16="http://schemas.microsoft.com/office/drawing/2014/main" id="{C181BB07-3386-E8F6-9621-4FE330CB9DAC}"/>
              </a:ext>
            </a:extLst>
          </p:cNvPr>
          <p:cNvSpPr>
            <a:spLocks noGrp="1"/>
          </p:cNvSpPr>
          <p:nvPr>
            <p:ph type="sldNum" sz="quarter" idx="12"/>
          </p:nvPr>
        </p:nvSpPr>
        <p:spPr/>
        <p:txBody>
          <a:bodyPr/>
          <a:lstStyle/>
          <a:p>
            <a:fld id="{1A5952E3-DA43-4FE4-B797-0AD175EBA12D}" type="slidenum">
              <a:rPr lang="es-ES" smtClean="0"/>
              <a:t>30</a:t>
            </a:fld>
            <a:endParaRPr lang="es-ES"/>
          </a:p>
        </p:txBody>
      </p:sp>
      <p:sp>
        <p:nvSpPr>
          <p:cNvPr id="7" name="Marcador de contenido 6">
            <a:extLst>
              <a:ext uri="{FF2B5EF4-FFF2-40B4-BE49-F238E27FC236}">
                <a16:creationId xmlns:a16="http://schemas.microsoft.com/office/drawing/2014/main" id="{FC985DD2-BC97-F816-27C0-5C814F7D1163}"/>
              </a:ext>
            </a:extLst>
          </p:cNvPr>
          <p:cNvSpPr>
            <a:spLocks noGrp="1"/>
          </p:cNvSpPr>
          <p:nvPr>
            <p:ph idx="1"/>
          </p:nvPr>
        </p:nvSpPr>
        <p:spPr/>
        <p:txBody>
          <a:bodyPr/>
          <a:lstStyle/>
          <a:p>
            <a:endParaRPr lang="es-ES"/>
          </a:p>
        </p:txBody>
      </p:sp>
      <p:pic>
        <p:nvPicPr>
          <p:cNvPr id="9" name="Imagen 8">
            <a:extLst>
              <a:ext uri="{FF2B5EF4-FFF2-40B4-BE49-F238E27FC236}">
                <a16:creationId xmlns:a16="http://schemas.microsoft.com/office/drawing/2014/main" id="{FE4EBA03-2627-E947-5286-B1A5B369FB28}"/>
              </a:ext>
            </a:extLst>
          </p:cNvPr>
          <p:cNvPicPr>
            <a:picLocks noChangeAspect="1"/>
          </p:cNvPicPr>
          <p:nvPr/>
        </p:nvPicPr>
        <p:blipFill>
          <a:blip r:embed="rId2"/>
          <a:stretch>
            <a:fillRect/>
          </a:stretch>
        </p:blipFill>
        <p:spPr>
          <a:xfrm>
            <a:off x="838200" y="1825625"/>
            <a:ext cx="4857750" cy="1162050"/>
          </a:xfrm>
          <a:prstGeom prst="rect">
            <a:avLst/>
          </a:prstGeom>
        </p:spPr>
      </p:pic>
    </p:spTree>
    <p:extLst>
      <p:ext uri="{BB962C8B-B14F-4D97-AF65-F5344CB8AC3E}">
        <p14:creationId xmlns:p14="http://schemas.microsoft.com/office/powerpoint/2010/main" val="2971994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B13A9A-7909-3C54-D270-7C5AED6F28C0}"/>
              </a:ext>
            </a:extLst>
          </p:cNvPr>
          <p:cNvSpPr>
            <a:spLocks noGrp="1"/>
          </p:cNvSpPr>
          <p:nvPr>
            <p:ph type="title"/>
          </p:nvPr>
        </p:nvSpPr>
        <p:spPr/>
        <p:txBody>
          <a:bodyPr/>
          <a:lstStyle/>
          <a:p>
            <a:r>
              <a:rPr lang="es-ES" dirty="0"/>
              <a:t>El REPL de Node.js</a:t>
            </a:r>
          </a:p>
        </p:txBody>
      </p:sp>
      <p:sp>
        <p:nvSpPr>
          <p:cNvPr id="4" name="Marcador de número de diapositiva 3">
            <a:extLst>
              <a:ext uri="{FF2B5EF4-FFF2-40B4-BE49-F238E27FC236}">
                <a16:creationId xmlns:a16="http://schemas.microsoft.com/office/drawing/2014/main" id="{586992F2-CE0A-E0EC-5DE3-CAC93690436B}"/>
              </a:ext>
            </a:extLst>
          </p:cNvPr>
          <p:cNvSpPr>
            <a:spLocks noGrp="1"/>
          </p:cNvSpPr>
          <p:nvPr>
            <p:ph type="sldNum" sz="quarter" idx="12"/>
          </p:nvPr>
        </p:nvSpPr>
        <p:spPr/>
        <p:txBody>
          <a:bodyPr/>
          <a:lstStyle/>
          <a:p>
            <a:fld id="{1A5952E3-DA43-4FE4-B797-0AD175EBA12D}" type="slidenum">
              <a:rPr lang="es-ES" smtClean="0"/>
              <a:t>31</a:t>
            </a:fld>
            <a:endParaRPr lang="es-ES"/>
          </a:p>
        </p:txBody>
      </p:sp>
      <p:sp>
        <p:nvSpPr>
          <p:cNvPr id="6" name="Rectángulo 5">
            <a:extLst>
              <a:ext uri="{FF2B5EF4-FFF2-40B4-BE49-F238E27FC236}">
                <a16:creationId xmlns:a16="http://schemas.microsoft.com/office/drawing/2014/main" id="{0B6A0A32-6297-A679-A4FB-3EAEB918B37F}"/>
              </a:ext>
            </a:extLst>
          </p:cNvPr>
          <p:cNvSpPr/>
          <p:nvPr/>
        </p:nvSpPr>
        <p:spPr>
          <a:xfrm>
            <a:off x="917101" y="3321419"/>
            <a:ext cx="2382982" cy="1052946"/>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800" dirty="0" err="1"/>
              <a:t>Read</a:t>
            </a:r>
            <a:endParaRPr lang="es-ES" sz="2800" dirty="0"/>
          </a:p>
        </p:txBody>
      </p:sp>
      <p:sp>
        <p:nvSpPr>
          <p:cNvPr id="7" name="Rectángulo 6">
            <a:extLst>
              <a:ext uri="{FF2B5EF4-FFF2-40B4-BE49-F238E27FC236}">
                <a16:creationId xmlns:a16="http://schemas.microsoft.com/office/drawing/2014/main" id="{E55824BC-F95F-FCA5-B785-9A3A581F05F2}"/>
              </a:ext>
            </a:extLst>
          </p:cNvPr>
          <p:cNvSpPr/>
          <p:nvPr/>
        </p:nvSpPr>
        <p:spPr>
          <a:xfrm>
            <a:off x="3394362" y="3312770"/>
            <a:ext cx="2382982" cy="105294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800" dirty="0" err="1"/>
              <a:t>Eval</a:t>
            </a:r>
            <a:endParaRPr lang="es-ES" sz="2800" dirty="0"/>
          </a:p>
        </p:txBody>
      </p:sp>
      <p:sp>
        <p:nvSpPr>
          <p:cNvPr id="8" name="CuadroTexto 7">
            <a:extLst>
              <a:ext uri="{FF2B5EF4-FFF2-40B4-BE49-F238E27FC236}">
                <a16:creationId xmlns:a16="http://schemas.microsoft.com/office/drawing/2014/main" id="{0713EC4C-7C54-90FD-FDB0-E5E13A0A40F5}"/>
              </a:ext>
            </a:extLst>
          </p:cNvPr>
          <p:cNvSpPr txBox="1"/>
          <p:nvPr/>
        </p:nvSpPr>
        <p:spPr>
          <a:xfrm>
            <a:off x="838200" y="2020351"/>
            <a:ext cx="10761078" cy="954107"/>
          </a:xfrm>
          <a:prstGeom prst="rect">
            <a:avLst/>
          </a:prstGeom>
          <a:noFill/>
        </p:spPr>
        <p:txBody>
          <a:bodyPr wrap="square" rtlCol="0">
            <a:spAutoFit/>
          </a:bodyPr>
          <a:lstStyle/>
          <a:p>
            <a:r>
              <a:rPr lang="es-ES" sz="2800" dirty="0"/>
              <a:t>Es una herramienta interactiva donde podemos escribir código y ejecutarlo.</a:t>
            </a:r>
          </a:p>
        </p:txBody>
      </p:sp>
      <p:sp>
        <p:nvSpPr>
          <p:cNvPr id="9" name="Rectángulo 8">
            <a:extLst>
              <a:ext uri="{FF2B5EF4-FFF2-40B4-BE49-F238E27FC236}">
                <a16:creationId xmlns:a16="http://schemas.microsoft.com/office/drawing/2014/main" id="{7D64E9BA-A3C2-B450-AE1A-83D322084859}"/>
              </a:ext>
            </a:extLst>
          </p:cNvPr>
          <p:cNvSpPr/>
          <p:nvPr/>
        </p:nvSpPr>
        <p:spPr>
          <a:xfrm>
            <a:off x="5952046" y="3321419"/>
            <a:ext cx="2382982" cy="1052946"/>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800" dirty="0" err="1"/>
              <a:t>Print</a:t>
            </a:r>
            <a:endParaRPr lang="es-ES" sz="2800" dirty="0"/>
          </a:p>
        </p:txBody>
      </p:sp>
      <p:sp>
        <p:nvSpPr>
          <p:cNvPr id="10" name="Rectángulo 9">
            <a:extLst>
              <a:ext uri="{FF2B5EF4-FFF2-40B4-BE49-F238E27FC236}">
                <a16:creationId xmlns:a16="http://schemas.microsoft.com/office/drawing/2014/main" id="{BB53878A-F0F4-4E17-D696-056563FF976C}"/>
              </a:ext>
            </a:extLst>
          </p:cNvPr>
          <p:cNvSpPr/>
          <p:nvPr/>
        </p:nvSpPr>
        <p:spPr>
          <a:xfrm>
            <a:off x="8429307" y="3321419"/>
            <a:ext cx="2382982" cy="1052946"/>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800" dirty="0" err="1"/>
              <a:t>Loop</a:t>
            </a:r>
            <a:endParaRPr lang="es-ES" sz="2800" dirty="0"/>
          </a:p>
        </p:txBody>
      </p:sp>
    </p:spTree>
    <p:extLst>
      <p:ext uri="{BB962C8B-B14F-4D97-AF65-F5344CB8AC3E}">
        <p14:creationId xmlns:p14="http://schemas.microsoft.com/office/powerpoint/2010/main" val="37346218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47757A-C828-982B-72D0-C559E73D8ACF}"/>
              </a:ext>
            </a:extLst>
          </p:cNvPr>
          <p:cNvSpPr>
            <a:spLocks noGrp="1"/>
          </p:cNvSpPr>
          <p:nvPr>
            <p:ph type="title"/>
          </p:nvPr>
        </p:nvSpPr>
        <p:spPr/>
        <p:txBody>
          <a:bodyPr/>
          <a:lstStyle/>
          <a:p>
            <a:r>
              <a:rPr lang="es-ES" dirty="0"/>
              <a:t>Entrar a REPL</a:t>
            </a:r>
          </a:p>
        </p:txBody>
      </p:sp>
      <p:sp>
        <p:nvSpPr>
          <p:cNvPr id="4" name="Marcador de número de diapositiva 3">
            <a:extLst>
              <a:ext uri="{FF2B5EF4-FFF2-40B4-BE49-F238E27FC236}">
                <a16:creationId xmlns:a16="http://schemas.microsoft.com/office/drawing/2014/main" id="{BCE75C37-721C-1A8F-53FF-6339EBCDA32E}"/>
              </a:ext>
            </a:extLst>
          </p:cNvPr>
          <p:cNvSpPr>
            <a:spLocks noGrp="1"/>
          </p:cNvSpPr>
          <p:nvPr>
            <p:ph type="sldNum" sz="quarter" idx="12"/>
          </p:nvPr>
        </p:nvSpPr>
        <p:spPr/>
        <p:txBody>
          <a:bodyPr/>
          <a:lstStyle/>
          <a:p>
            <a:fld id="{1A5952E3-DA43-4FE4-B797-0AD175EBA12D}" type="slidenum">
              <a:rPr lang="es-ES" smtClean="0"/>
              <a:t>32</a:t>
            </a:fld>
            <a:endParaRPr lang="es-ES"/>
          </a:p>
        </p:txBody>
      </p:sp>
      <p:pic>
        <p:nvPicPr>
          <p:cNvPr id="12" name="Imagen 11">
            <a:extLst>
              <a:ext uri="{FF2B5EF4-FFF2-40B4-BE49-F238E27FC236}">
                <a16:creationId xmlns:a16="http://schemas.microsoft.com/office/drawing/2014/main" id="{DB78DB8F-D9CB-D1B5-9F33-E81CDF85657A}"/>
              </a:ext>
            </a:extLst>
          </p:cNvPr>
          <p:cNvPicPr>
            <a:picLocks noChangeAspect="1"/>
          </p:cNvPicPr>
          <p:nvPr/>
        </p:nvPicPr>
        <p:blipFill>
          <a:blip r:embed="rId2"/>
          <a:stretch>
            <a:fillRect/>
          </a:stretch>
        </p:blipFill>
        <p:spPr>
          <a:xfrm>
            <a:off x="838200" y="1825625"/>
            <a:ext cx="8077200" cy="3181350"/>
          </a:xfrm>
          <a:prstGeom prst="rect">
            <a:avLst/>
          </a:prstGeom>
        </p:spPr>
      </p:pic>
      <p:sp>
        <p:nvSpPr>
          <p:cNvPr id="15" name="CuadroTexto 14">
            <a:extLst>
              <a:ext uri="{FF2B5EF4-FFF2-40B4-BE49-F238E27FC236}">
                <a16:creationId xmlns:a16="http://schemas.microsoft.com/office/drawing/2014/main" id="{895341A5-1928-DBD3-7F21-34F0DBCF598F}"/>
              </a:ext>
            </a:extLst>
          </p:cNvPr>
          <p:cNvSpPr txBox="1"/>
          <p:nvPr/>
        </p:nvSpPr>
        <p:spPr>
          <a:xfrm>
            <a:off x="838200" y="5527964"/>
            <a:ext cx="9043886" cy="369332"/>
          </a:xfrm>
          <a:prstGeom prst="rect">
            <a:avLst/>
          </a:prstGeom>
          <a:noFill/>
        </p:spPr>
        <p:txBody>
          <a:bodyPr wrap="none" rtlCol="0">
            <a:spAutoFit/>
          </a:bodyPr>
          <a:lstStyle/>
          <a:p>
            <a:r>
              <a:rPr lang="es-ES" dirty="0"/>
              <a:t>Este modo nos permite correr código de JavaScript para evaluarlo directamente en el </a:t>
            </a:r>
            <a:r>
              <a:rPr lang="es-ES" dirty="0" err="1"/>
              <a:t>treminal</a:t>
            </a:r>
            <a:r>
              <a:rPr lang="es-ES" dirty="0"/>
              <a:t>.</a:t>
            </a:r>
          </a:p>
        </p:txBody>
      </p:sp>
    </p:spTree>
    <p:extLst>
      <p:ext uri="{BB962C8B-B14F-4D97-AF65-F5344CB8AC3E}">
        <p14:creationId xmlns:p14="http://schemas.microsoft.com/office/powerpoint/2010/main" val="23636545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D6D90D-3E4F-F312-738F-E6D19F746F3D}"/>
              </a:ext>
            </a:extLst>
          </p:cNvPr>
          <p:cNvSpPr>
            <a:spLocks noGrp="1"/>
          </p:cNvSpPr>
          <p:nvPr>
            <p:ph type="title"/>
          </p:nvPr>
        </p:nvSpPr>
        <p:spPr/>
        <p:txBody>
          <a:bodyPr/>
          <a:lstStyle/>
          <a:p>
            <a:r>
              <a:rPr lang="es-ES" dirty="0"/>
              <a:t>Ejemplo</a:t>
            </a:r>
          </a:p>
        </p:txBody>
      </p:sp>
      <p:sp>
        <p:nvSpPr>
          <p:cNvPr id="3" name="Marcador de contenido 2">
            <a:extLst>
              <a:ext uri="{FF2B5EF4-FFF2-40B4-BE49-F238E27FC236}">
                <a16:creationId xmlns:a16="http://schemas.microsoft.com/office/drawing/2014/main" id="{ACE9B418-60AF-7DD8-F377-DD88791B70DC}"/>
              </a:ext>
            </a:extLst>
          </p:cNvPr>
          <p:cNvSpPr>
            <a:spLocks noGrp="1"/>
          </p:cNvSpPr>
          <p:nvPr>
            <p:ph idx="1"/>
          </p:nvPr>
        </p:nvSpPr>
        <p:spPr/>
        <p:txBody>
          <a:bodyPr/>
          <a:lstStyle/>
          <a:p>
            <a:pPr marL="0" indent="0">
              <a:buNone/>
            </a:pPr>
            <a:r>
              <a:rPr lang="es-ES" dirty="0"/>
              <a:t>Digamos que queremos definir una función para mostrar </a:t>
            </a:r>
            <a:r>
              <a:rPr lang="en-US" dirty="0"/>
              <a:t>“</a:t>
            </a:r>
            <a:r>
              <a:rPr lang="es-ES" dirty="0"/>
              <a:t>Hola” y el nombre de una persona</a:t>
            </a:r>
          </a:p>
        </p:txBody>
      </p:sp>
      <p:sp>
        <p:nvSpPr>
          <p:cNvPr id="4" name="Marcador de número de diapositiva 3">
            <a:extLst>
              <a:ext uri="{FF2B5EF4-FFF2-40B4-BE49-F238E27FC236}">
                <a16:creationId xmlns:a16="http://schemas.microsoft.com/office/drawing/2014/main" id="{CD8F6632-4485-939E-96E8-564C7A13F97E}"/>
              </a:ext>
            </a:extLst>
          </p:cNvPr>
          <p:cNvSpPr>
            <a:spLocks noGrp="1"/>
          </p:cNvSpPr>
          <p:nvPr>
            <p:ph type="sldNum" sz="quarter" idx="12"/>
          </p:nvPr>
        </p:nvSpPr>
        <p:spPr/>
        <p:txBody>
          <a:bodyPr/>
          <a:lstStyle/>
          <a:p>
            <a:fld id="{1A5952E3-DA43-4FE4-B797-0AD175EBA12D}" type="slidenum">
              <a:rPr lang="es-ES" smtClean="0"/>
              <a:t>33</a:t>
            </a:fld>
            <a:endParaRPr lang="es-ES" dirty="0"/>
          </a:p>
        </p:txBody>
      </p:sp>
      <p:sp>
        <p:nvSpPr>
          <p:cNvPr id="16" name="CuadroTexto 15">
            <a:extLst>
              <a:ext uri="{FF2B5EF4-FFF2-40B4-BE49-F238E27FC236}">
                <a16:creationId xmlns:a16="http://schemas.microsoft.com/office/drawing/2014/main" id="{AC8243F5-2D6C-32FA-D3A3-FE67B5493705}"/>
              </a:ext>
            </a:extLst>
          </p:cNvPr>
          <p:cNvSpPr txBox="1"/>
          <p:nvPr/>
        </p:nvSpPr>
        <p:spPr>
          <a:xfrm>
            <a:off x="7505153" y="4415043"/>
            <a:ext cx="3453125" cy="369332"/>
          </a:xfrm>
          <a:prstGeom prst="rect">
            <a:avLst/>
          </a:prstGeom>
          <a:noFill/>
        </p:spPr>
        <p:txBody>
          <a:bodyPr wrap="none" rtlCol="0">
            <a:spAutoFit/>
          </a:bodyPr>
          <a:lstStyle/>
          <a:p>
            <a:r>
              <a:rPr lang="en-US" dirty="0" err="1"/>
              <a:t>Insertar</a:t>
            </a:r>
            <a:r>
              <a:rPr lang="en-US" dirty="0"/>
              <a:t> </a:t>
            </a:r>
            <a:r>
              <a:rPr lang="en-US" dirty="0" err="1"/>
              <a:t>salto</a:t>
            </a:r>
            <a:r>
              <a:rPr lang="en-US" dirty="0"/>
              <a:t> de l</a:t>
            </a:r>
            <a:r>
              <a:rPr lang="es-ES" dirty="0" err="1"/>
              <a:t>ínea</a:t>
            </a:r>
            <a:r>
              <a:rPr lang="es-ES" dirty="0"/>
              <a:t> (Shift</a:t>
            </a:r>
            <a:r>
              <a:rPr lang="en-US" dirty="0"/>
              <a:t>+Enter</a:t>
            </a:r>
            <a:r>
              <a:rPr lang="es-ES" dirty="0"/>
              <a:t>)</a:t>
            </a:r>
          </a:p>
        </p:txBody>
      </p:sp>
      <p:sp>
        <p:nvSpPr>
          <p:cNvPr id="19" name="CuadroTexto 18">
            <a:extLst>
              <a:ext uri="{FF2B5EF4-FFF2-40B4-BE49-F238E27FC236}">
                <a16:creationId xmlns:a16="http://schemas.microsoft.com/office/drawing/2014/main" id="{935CAAF3-A9EE-33B5-2EFC-DDF491532E67}"/>
              </a:ext>
            </a:extLst>
          </p:cNvPr>
          <p:cNvSpPr txBox="1"/>
          <p:nvPr/>
        </p:nvSpPr>
        <p:spPr>
          <a:xfrm>
            <a:off x="7569070" y="5194775"/>
            <a:ext cx="2890407" cy="369332"/>
          </a:xfrm>
          <a:prstGeom prst="rect">
            <a:avLst/>
          </a:prstGeom>
          <a:noFill/>
        </p:spPr>
        <p:txBody>
          <a:bodyPr wrap="none" rtlCol="0">
            <a:spAutoFit/>
          </a:bodyPr>
          <a:lstStyle/>
          <a:p>
            <a:r>
              <a:rPr lang="en-US" dirty="0"/>
              <a:t>Para </a:t>
            </a:r>
            <a:r>
              <a:rPr lang="en-US" dirty="0" err="1"/>
              <a:t>ver</a:t>
            </a:r>
            <a:r>
              <a:rPr lang="en-US" dirty="0"/>
              <a:t> </a:t>
            </a:r>
            <a:r>
              <a:rPr lang="en-US" dirty="0" err="1"/>
              <a:t>el</a:t>
            </a:r>
            <a:r>
              <a:rPr lang="en-US" dirty="0"/>
              <a:t> </a:t>
            </a:r>
            <a:r>
              <a:rPr lang="en-US" dirty="0" err="1"/>
              <a:t>resultado</a:t>
            </a:r>
            <a:r>
              <a:rPr lang="en-US" dirty="0"/>
              <a:t> (</a:t>
            </a:r>
            <a:r>
              <a:rPr lang="en-US" dirty="0" err="1"/>
              <a:t>Ctrl+D</a:t>
            </a:r>
            <a:r>
              <a:rPr lang="en-US" dirty="0"/>
              <a:t>)</a:t>
            </a:r>
            <a:endParaRPr lang="es-ES" dirty="0"/>
          </a:p>
        </p:txBody>
      </p:sp>
      <p:sp>
        <p:nvSpPr>
          <p:cNvPr id="22" name="CuadroTexto 21">
            <a:extLst>
              <a:ext uri="{FF2B5EF4-FFF2-40B4-BE49-F238E27FC236}">
                <a16:creationId xmlns:a16="http://schemas.microsoft.com/office/drawing/2014/main" id="{67F022E4-3349-6717-2D64-DFCFF16B5BC8}"/>
              </a:ext>
            </a:extLst>
          </p:cNvPr>
          <p:cNvSpPr txBox="1"/>
          <p:nvPr/>
        </p:nvSpPr>
        <p:spPr>
          <a:xfrm>
            <a:off x="7505153" y="5629474"/>
            <a:ext cx="1383712" cy="369332"/>
          </a:xfrm>
          <a:prstGeom prst="rect">
            <a:avLst/>
          </a:prstGeom>
          <a:noFill/>
        </p:spPr>
        <p:txBody>
          <a:bodyPr wrap="none" rtlCol="0">
            <a:spAutoFit/>
          </a:bodyPr>
          <a:lstStyle/>
          <a:p>
            <a:r>
              <a:rPr lang="en-US" dirty="0" err="1"/>
              <a:t>Salir</a:t>
            </a:r>
            <a:r>
              <a:rPr lang="en-US" dirty="0"/>
              <a:t> de REPL</a:t>
            </a:r>
            <a:endParaRPr lang="es-ES" dirty="0"/>
          </a:p>
        </p:txBody>
      </p:sp>
      <p:pic>
        <p:nvPicPr>
          <p:cNvPr id="24" name="Imagen 23">
            <a:extLst>
              <a:ext uri="{FF2B5EF4-FFF2-40B4-BE49-F238E27FC236}">
                <a16:creationId xmlns:a16="http://schemas.microsoft.com/office/drawing/2014/main" id="{3938718C-3905-D6F2-7F7E-2EB141269676}"/>
              </a:ext>
            </a:extLst>
          </p:cNvPr>
          <p:cNvPicPr>
            <a:picLocks noChangeAspect="1"/>
          </p:cNvPicPr>
          <p:nvPr/>
        </p:nvPicPr>
        <p:blipFill>
          <a:blip r:embed="rId3"/>
          <a:stretch>
            <a:fillRect/>
          </a:stretch>
        </p:blipFill>
        <p:spPr>
          <a:xfrm>
            <a:off x="710366" y="2958234"/>
            <a:ext cx="5964381" cy="3218729"/>
          </a:xfrm>
          <a:prstGeom prst="rect">
            <a:avLst/>
          </a:prstGeom>
        </p:spPr>
      </p:pic>
      <p:cxnSp>
        <p:nvCxnSpPr>
          <p:cNvPr id="26" name="Conector recto de flecha 25">
            <a:extLst>
              <a:ext uri="{FF2B5EF4-FFF2-40B4-BE49-F238E27FC236}">
                <a16:creationId xmlns:a16="http://schemas.microsoft.com/office/drawing/2014/main" id="{B5640BCB-20F3-7AF9-F74A-EB9DE3A81E2E}"/>
              </a:ext>
            </a:extLst>
          </p:cNvPr>
          <p:cNvCxnSpPr>
            <a:cxnSpLocks/>
          </p:cNvCxnSpPr>
          <p:nvPr/>
        </p:nvCxnSpPr>
        <p:spPr>
          <a:xfrm>
            <a:off x="3449782" y="4657292"/>
            <a:ext cx="38377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751E111D-B57B-61F5-DB88-54AE8F9ED1E4}"/>
              </a:ext>
            </a:extLst>
          </p:cNvPr>
          <p:cNvCxnSpPr/>
          <p:nvPr/>
        </p:nvCxnSpPr>
        <p:spPr>
          <a:xfrm>
            <a:off x="2521527" y="5366266"/>
            <a:ext cx="4983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86863ED3-B93C-820C-C0A4-BD4088B10EC7}"/>
              </a:ext>
            </a:extLst>
          </p:cNvPr>
          <p:cNvCxnSpPr/>
          <p:nvPr/>
        </p:nvCxnSpPr>
        <p:spPr>
          <a:xfrm>
            <a:off x="1856509" y="5948158"/>
            <a:ext cx="54309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08672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211574-49B5-622C-958C-5FF16AD13F82}"/>
              </a:ext>
            </a:extLst>
          </p:cNvPr>
          <p:cNvSpPr>
            <a:spLocks noGrp="1"/>
          </p:cNvSpPr>
          <p:nvPr>
            <p:ph type="title"/>
          </p:nvPr>
        </p:nvSpPr>
        <p:spPr>
          <a:xfrm>
            <a:off x="838200" y="224521"/>
            <a:ext cx="10515600" cy="1325563"/>
          </a:xfrm>
        </p:spPr>
        <p:txBody>
          <a:bodyPr/>
          <a:lstStyle/>
          <a:p>
            <a:r>
              <a:rPr lang="es-ES" dirty="0"/>
              <a:t>Primer programa con node.js</a:t>
            </a:r>
          </a:p>
        </p:txBody>
      </p:sp>
      <p:sp>
        <p:nvSpPr>
          <p:cNvPr id="4" name="Marcador de número de diapositiva 3">
            <a:extLst>
              <a:ext uri="{FF2B5EF4-FFF2-40B4-BE49-F238E27FC236}">
                <a16:creationId xmlns:a16="http://schemas.microsoft.com/office/drawing/2014/main" id="{F4517C1F-BD50-38C4-A427-8FF3AFCDEB6E}"/>
              </a:ext>
            </a:extLst>
          </p:cNvPr>
          <p:cNvSpPr>
            <a:spLocks noGrp="1"/>
          </p:cNvSpPr>
          <p:nvPr>
            <p:ph type="sldNum" sz="quarter" idx="12"/>
          </p:nvPr>
        </p:nvSpPr>
        <p:spPr/>
        <p:txBody>
          <a:bodyPr/>
          <a:lstStyle/>
          <a:p>
            <a:fld id="{1A5952E3-DA43-4FE4-B797-0AD175EBA12D}" type="slidenum">
              <a:rPr lang="es-ES" smtClean="0"/>
              <a:t>34</a:t>
            </a:fld>
            <a:endParaRPr lang="es-ES"/>
          </a:p>
        </p:txBody>
      </p:sp>
      <p:pic>
        <p:nvPicPr>
          <p:cNvPr id="5" name="Marcador de contenido 4">
            <a:extLst>
              <a:ext uri="{FF2B5EF4-FFF2-40B4-BE49-F238E27FC236}">
                <a16:creationId xmlns:a16="http://schemas.microsoft.com/office/drawing/2014/main" id="{74C6A3A1-79D9-2EEB-B70E-B6FBF7E96C44}"/>
              </a:ext>
            </a:extLst>
          </p:cNvPr>
          <p:cNvPicPr>
            <a:picLocks noGrp="1" noChangeAspect="1"/>
          </p:cNvPicPr>
          <p:nvPr>
            <p:ph idx="1"/>
          </p:nvPr>
        </p:nvPicPr>
        <p:blipFill>
          <a:blip r:embed="rId2"/>
          <a:stretch>
            <a:fillRect/>
          </a:stretch>
        </p:blipFill>
        <p:spPr>
          <a:xfrm>
            <a:off x="838200" y="2005012"/>
            <a:ext cx="8289298" cy="4351338"/>
          </a:xfrm>
          <a:prstGeom prst="rect">
            <a:avLst/>
          </a:prstGeom>
        </p:spPr>
      </p:pic>
      <p:sp>
        <p:nvSpPr>
          <p:cNvPr id="7" name="CuadroTexto 6">
            <a:extLst>
              <a:ext uri="{FF2B5EF4-FFF2-40B4-BE49-F238E27FC236}">
                <a16:creationId xmlns:a16="http://schemas.microsoft.com/office/drawing/2014/main" id="{6C17A333-5F73-8971-3644-B77FE030A331}"/>
              </a:ext>
            </a:extLst>
          </p:cNvPr>
          <p:cNvSpPr txBox="1"/>
          <p:nvPr/>
        </p:nvSpPr>
        <p:spPr>
          <a:xfrm>
            <a:off x="838200" y="1226919"/>
            <a:ext cx="6096000" cy="646331"/>
          </a:xfrm>
          <a:prstGeom prst="rect">
            <a:avLst/>
          </a:prstGeom>
          <a:noFill/>
        </p:spPr>
        <p:txBody>
          <a:bodyPr wrap="square">
            <a:spAutoFit/>
          </a:bodyPr>
          <a:lstStyle/>
          <a:p>
            <a:r>
              <a:rPr lang="en-CA" dirty="0"/>
              <a:t>Visual Studio Code</a:t>
            </a:r>
            <a:r>
              <a:rPr lang="es-ES" dirty="0">
                <a:hlinkClick r:id="rId3"/>
              </a:rPr>
              <a:t> </a:t>
            </a:r>
            <a:br>
              <a:rPr lang="es-ES" dirty="0">
                <a:hlinkClick r:id="rId3"/>
              </a:rPr>
            </a:br>
            <a:r>
              <a:rPr lang="es-ES" sz="1800" dirty="0">
                <a:hlinkClick r:id="rId3"/>
              </a:rPr>
              <a:t>(https://code.visualstudio.com</a:t>
            </a:r>
            <a:r>
              <a:rPr lang="es-ES" sz="1800" dirty="0"/>
              <a:t>)</a:t>
            </a:r>
            <a:endParaRPr lang="es-ES" dirty="0"/>
          </a:p>
        </p:txBody>
      </p:sp>
    </p:spTree>
    <p:extLst>
      <p:ext uri="{BB962C8B-B14F-4D97-AF65-F5344CB8AC3E}">
        <p14:creationId xmlns:p14="http://schemas.microsoft.com/office/powerpoint/2010/main" val="36618923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A549D1-95A4-AD57-E909-25F0AE57AB0C}"/>
              </a:ext>
            </a:extLst>
          </p:cNvPr>
          <p:cNvSpPr>
            <a:spLocks noGrp="1"/>
          </p:cNvSpPr>
          <p:nvPr>
            <p:ph type="title"/>
          </p:nvPr>
        </p:nvSpPr>
        <p:spPr/>
        <p:txBody>
          <a:bodyPr/>
          <a:lstStyle/>
          <a:p>
            <a:r>
              <a:rPr lang="es-ES" dirty="0"/>
              <a:t>Pasos</a:t>
            </a:r>
          </a:p>
        </p:txBody>
      </p:sp>
      <p:sp>
        <p:nvSpPr>
          <p:cNvPr id="3" name="Marcador de contenido 2">
            <a:extLst>
              <a:ext uri="{FF2B5EF4-FFF2-40B4-BE49-F238E27FC236}">
                <a16:creationId xmlns:a16="http://schemas.microsoft.com/office/drawing/2014/main" id="{7383428F-AC10-7F7E-E171-FE6ADF2402C7}"/>
              </a:ext>
            </a:extLst>
          </p:cNvPr>
          <p:cNvSpPr>
            <a:spLocks noGrp="1"/>
          </p:cNvSpPr>
          <p:nvPr>
            <p:ph idx="1"/>
          </p:nvPr>
        </p:nvSpPr>
        <p:spPr>
          <a:xfrm>
            <a:off x="838200" y="1524000"/>
            <a:ext cx="10515600" cy="4652963"/>
          </a:xfrm>
        </p:spPr>
        <p:txBody>
          <a:bodyPr/>
          <a:lstStyle/>
          <a:p>
            <a:pPr marL="514350" indent="-514350">
              <a:buFont typeface="+mj-lt"/>
              <a:buAutoNum type="arabicPeriod"/>
            </a:pPr>
            <a:r>
              <a:rPr lang="es-ES" dirty="0"/>
              <a:t>Crear la carpeta del proyecto</a:t>
            </a:r>
          </a:p>
          <a:p>
            <a:pPr marL="514350" indent="-514350">
              <a:buFont typeface="+mj-lt"/>
              <a:buAutoNum type="arabicPeriod"/>
            </a:pPr>
            <a:r>
              <a:rPr lang="es-ES" dirty="0"/>
              <a:t>Crear un archivo.js</a:t>
            </a:r>
          </a:p>
        </p:txBody>
      </p:sp>
      <p:sp>
        <p:nvSpPr>
          <p:cNvPr id="4" name="Marcador de número de diapositiva 3">
            <a:extLst>
              <a:ext uri="{FF2B5EF4-FFF2-40B4-BE49-F238E27FC236}">
                <a16:creationId xmlns:a16="http://schemas.microsoft.com/office/drawing/2014/main" id="{2C380AD8-D062-C7C4-E1E3-4691B936A776}"/>
              </a:ext>
            </a:extLst>
          </p:cNvPr>
          <p:cNvSpPr>
            <a:spLocks noGrp="1"/>
          </p:cNvSpPr>
          <p:nvPr>
            <p:ph type="sldNum" sz="quarter" idx="12"/>
          </p:nvPr>
        </p:nvSpPr>
        <p:spPr/>
        <p:txBody>
          <a:bodyPr/>
          <a:lstStyle/>
          <a:p>
            <a:fld id="{1A5952E3-DA43-4FE4-B797-0AD175EBA12D}" type="slidenum">
              <a:rPr lang="es-ES" smtClean="0"/>
              <a:t>35</a:t>
            </a:fld>
            <a:endParaRPr lang="es-ES"/>
          </a:p>
        </p:txBody>
      </p:sp>
      <p:pic>
        <p:nvPicPr>
          <p:cNvPr id="6" name="Imagen 5">
            <a:extLst>
              <a:ext uri="{FF2B5EF4-FFF2-40B4-BE49-F238E27FC236}">
                <a16:creationId xmlns:a16="http://schemas.microsoft.com/office/drawing/2014/main" id="{B4C26D1A-4694-3125-CD6E-BDD268FEF861}"/>
              </a:ext>
            </a:extLst>
          </p:cNvPr>
          <p:cNvPicPr>
            <a:picLocks noChangeAspect="1"/>
          </p:cNvPicPr>
          <p:nvPr/>
        </p:nvPicPr>
        <p:blipFill>
          <a:blip r:embed="rId2"/>
          <a:stretch>
            <a:fillRect/>
          </a:stretch>
        </p:blipFill>
        <p:spPr>
          <a:xfrm>
            <a:off x="838200" y="2562605"/>
            <a:ext cx="10363200" cy="2838450"/>
          </a:xfrm>
          <a:prstGeom prst="rect">
            <a:avLst/>
          </a:prstGeom>
        </p:spPr>
      </p:pic>
      <p:sp>
        <p:nvSpPr>
          <p:cNvPr id="7" name="CuadroTexto 6">
            <a:extLst>
              <a:ext uri="{FF2B5EF4-FFF2-40B4-BE49-F238E27FC236}">
                <a16:creationId xmlns:a16="http://schemas.microsoft.com/office/drawing/2014/main" id="{E979ADFC-63A7-306B-3EBC-A7762AC93C70}"/>
              </a:ext>
            </a:extLst>
          </p:cNvPr>
          <p:cNvSpPr txBox="1"/>
          <p:nvPr/>
        </p:nvSpPr>
        <p:spPr>
          <a:xfrm>
            <a:off x="838200" y="5584805"/>
            <a:ext cx="10155383" cy="954107"/>
          </a:xfrm>
          <a:prstGeom prst="rect">
            <a:avLst/>
          </a:prstGeom>
          <a:noFill/>
        </p:spPr>
        <p:txBody>
          <a:bodyPr wrap="square" rtlCol="0">
            <a:spAutoFit/>
          </a:bodyPr>
          <a:lstStyle/>
          <a:p>
            <a:r>
              <a:rPr lang="en-US" sz="2800" dirty="0"/>
              <a:t>Node </a:t>
            </a:r>
            <a:r>
              <a:rPr lang="en-US" sz="2800" dirty="0" err="1"/>
              <a:t>nos</a:t>
            </a:r>
            <a:r>
              <a:rPr lang="en-US" sz="2800" dirty="0"/>
              <a:t> </a:t>
            </a:r>
            <a:r>
              <a:rPr lang="en-US" sz="2800" dirty="0" err="1"/>
              <a:t>est</a:t>
            </a:r>
            <a:r>
              <a:rPr lang="es-ES" sz="2800" dirty="0"/>
              <a:t>á dando ese entorno de ejecución para nuestro archivo de JavaScript sin la presencia de un navegador </a:t>
            </a:r>
          </a:p>
        </p:txBody>
      </p:sp>
    </p:spTree>
    <p:extLst>
      <p:ext uri="{BB962C8B-B14F-4D97-AF65-F5344CB8AC3E}">
        <p14:creationId xmlns:p14="http://schemas.microsoft.com/office/powerpoint/2010/main" val="42745499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401D3E-3C16-8D53-0D1F-72172D7ABE10}"/>
              </a:ext>
            </a:extLst>
          </p:cNvPr>
          <p:cNvSpPr>
            <a:spLocks noGrp="1"/>
          </p:cNvSpPr>
          <p:nvPr>
            <p:ph type="title"/>
          </p:nvPr>
        </p:nvSpPr>
        <p:spPr/>
        <p:txBody>
          <a:bodyPr/>
          <a:lstStyle/>
          <a:p>
            <a:r>
              <a:rPr lang="es-ES" dirty="0"/>
              <a:t>Módulos en Node.js</a:t>
            </a:r>
          </a:p>
        </p:txBody>
      </p:sp>
      <p:sp>
        <p:nvSpPr>
          <p:cNvPr id="3" name="Marcador de contenido 2">
            <a:extLst>
              <a:ext uri="{FF2B5EF4-FFF2-40B4-BE49-F238E27FC236}">
                <a16:creationId xmlns:a16="http://schemas.microsoft.com/office/drawing/2014/main" id="{A4A2429A-FE39-6494-A100-FA4EBFD13A82}"/>
              </a:ext>
            </a:extLst>
          </p:cNvPr>
          <p:cNvSpPr>
            <a:spLocks noGrp="1"/>
          </p:cNvSpPr>
          <p:nvPr>
            <p:ph idx="1"/>
          </p:nvPr>
        </p:nvSpPr>
        <p:spPr/>
        <p:txBody>
          <a:bodyPr/>
          <a:lstStyle/>
          <a:p>
            <a:pPr marL="0" indent="0" algn="just">
              <a:buNone/>
            </a:pPr>
            <a:r>
              <a:rPr lang="es-ES" sz="3200" dirty="0"/>
              <a:t>Módulo: Funcionalidad organizada en uno o varios archivos JavaScript que puede ser reutilizada en una aplicación.</a:t>
            </a:r>
          </a:p>
          <a:p>
            <a:pPr marL="0" indent="0">
              <a:buNone/>
            </a:pPr>
            <a:endParaRPr lang="es-ES" dirty="0"/>
          </a:p>
          <a:p>
            <a:pPr marL="0" indent="0" algn="just">
              <a:buNone/>
            </a:pPr>
            <a:r>
              <a:rPr lang="es-ES" dirty="0"/>
              <a:t>La funcionalidad  puede ser reutilizada, esta es una de las características más importantes de un módulo, es la razón por la cual organizamos nuestro código en módulos, para poder reusar ese código.</a:t>
            </a:r>
          </a:p>
        </p:txBody>
      </p:sp>
      <p:sp>
        <p:nvSpPr>
          <p:cNvPr id="4" name="Marcador de número de diapositiva 3">
            <a:extLst>
              <a:ext uri="{FF2B5EF4-FFF2-40B4-BE49-F238E27FC236}">
                <a16:creationId xmlns:a16="http://schemas.microsoft.com/office/drawing/2014/main" id="{3BB41137-6027-DED1-D023-1D4FDF723030}"/>
              </a:ext>
            </a:extLst>
          </p:cNvPr>
          <p:cNvSpPr>
            <a:spLocks noGrp="1"/>
          </p:cNvSpPr>
          <p:nvPr>
            <p:ph type="sldNum" sz="quarter" idx="12"/>
          </p:nvPr>
        </p:nvSpPr>
        <p:spPr/>
        <p:txBody>
          <a:bodyPr/>
          <a:lstStyle/>
          <a:p>
            <a:fld id="{1A5952E3-DA43-4FE4-B797-0AD175EBA12D}" type="slidenum">
              <a:rPr lang="es-ES" smtClean="0"/>
              <a:t>36</a:t>
            </a:fld>
            <a:endParaRPr lang="es-ES"/>
          </a:p>
        </p:txBody>
      </p:sp>
    </p:spTree>
    <p:extLst>
      <p:ext uri="{BB962C8B-B14F-4D97-AF65-F5344CB8AC3E}">
        <p14:creationId xmlns:p14="http://schemas.microsoft.com/office/powerpoint/2010/main" val="25868164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6117D3-A0C3-660A-6F3E-3CA8FF8F4F4C}"/>
              </a:ext>
            </a:extLst>
          </p:cNvPr>
          <p:cNvSpPr>
            <a:spLocks noGrp="1"/>
          </p:cNvSpPr>
          <p:nvPr>
            <p:ph type="title"/>
          </p:nvPr>
        </p:nvSpPr>
        <p:spPr/>
        <p:txBody>
          <a:bodyPr/>
          <a:lstStyle/>
          <a:p>
            <a:r>
              <a:rPr lang="es-ES" dirty="0"/>
              <a:t>Por qué es importante</a:t>
            </a:r>
          </a:p>
        </p:txBody>
      </p:sp>
      <p:pic>
        <p:nvPicPr>
          <p:cNvPr id="6" name="Marcador de contenido 5">
            <a:extLst>
              <a:ext uri="{FF2B5EF4-FFF2-40B4-BE49-F238E27FC236}">
                <a16:creationId xmlns:a16="http://schemas.microsoft.com/office/drawing/2014/main" id="{B6383D89-57D7-CC81-4B2F-18201C613F88}"/>
              </a:ext>
            </a:extLst>
          </p:cNvPr>
          <p:cNvPicPr>
            <a:picLocks noGrp="1" noChangeAspect="1"/>
          </p:cNvPicPr>
          <p:nvPr>
            <p:ph idx="1"/>
          </p:nvPr>
        </p:nvPicPr>
        <p:blipFill>
          <a:blip r:embed="rId2"/>
          <a:stretch>
            <a:fillRect/>
          </a:stretch>
        </p:blipFill>
        <p:spPr>
          <a:xfrm>
            <a:off x="916157" y="1847850"/>
            <a:ext cx="5179843" cy="4351338"/>
          </a:xfrm>
        </p:spPr>
      </p:pic>
      <p:sp>
        <p:nvSpPr>
          <p:cNvPr id="4" name="Marcador de número de diapositiva 3">
            <a:extLst>
              <a:ext uri="{FF2B5EF4-FFF2-40B4-BE49-F238E27FC236}">
                <a16:creationId xmlns:a16="http://schemas.microsoft.com/office/drawing/2014/main" id="{7A21C8ED-21EE-FEB1-B75B-6BFC9AA26566}"/>
              </a:ext>
            </a:extLst>
          </p:cNvPr>
          <p:cNvSpPr>
            <a:spLocks noGrp="1"/>
          </p:cNvSpPr>
          <p:nvPr>
            <p:ph type="sldNum" sz="quarter" idx="12"/>
          </p:nvPr>
        </p:nvSpPr>
        <p:spPr/>
        <p:txBody>
          <a:bodyPr/>
          <a:lstStyle/>
          <a:p>
            <a:fld id="{1A5952E3-DA43-4FE4-B797-0AD175EBA12D}" type="slidenum">
              <a:rPr lang="es-ES" smtClean="0"/>
              <a:t>37</a:t>
            </a:fld>
            <a:endParaRPr lang="es-ES"/>
          </a:p>
        </p:txBody>
      </p:sp>
      <p:sp>
        <p:nvSpPr>
          <p:cNvPr id="7" name="CuadroTexto 6">
            <a:extLst>
              <a:ext uri="{FF2B5EF4-FFF2-40B4-BE49-F238E27FC236}">
                <a16:creationId xmlns:a16="http://schemas.microsoft.com/office/drawing/2014/main" id="{7E219787-BC37-6B46-F531-4740F25EA9CD}"/>
              </a:ext>
            </a:extLst>
          </p:cNvPr>
          <p:cNvSpPr txBox="1"/>
          <p:nvPr/>
        </p:nvSpPr>
        <p:spPr>
          <a:xfrm>
            <a:off x="6680982" y="2673927"/>
            <a:ext cx="5012254" cy="2308324"/>
          </a:xfrm>
          <a:prstGeom prst="rect">
            <a:avLst/>
          </a:prstGeom>
          <a:noFill/>
        </p:spPr>
        <p:txBody>
          <a:bodyPr wrap="square" rtlCol="0">
            <a:spAutoFit/>
          </a:bodyPr>
          <a:lstStyle/>
          <a:p>
            <a:pPr algn="just"/>
            <a:r>
              <a:rPr lang="es-ES" sz="2400" dirty="0"/>
              <a:t>Si escribimos un programa muy complejo en un solo archivo, va a ser muy difícil de mantener y muy difícil de estructurar para poder encontrar lo que necesitamos si queremos corregir errores.</a:t>
            </a:r>
          </a:p>
        </p:txBody>
      </p:sp>
    </p:spTree>
    <p:extLst>
      <p:ext uri="{BB962C8B-B14F-4D97-AF65-F5344CB8AC3E}">
        <p14:creationId xmlns:p14="http://schemas.microsoft.com/office/powerpoint/2010/main" val="10687909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F10249F-9A7D-70E6-379D-918B8CB2CB35}"/>
              </a:ext>
            </a:extLst>
          </p:cNvPr>
          <p:cNvSpPr>
            <a:spLocks noGrp="1"/>
          </p:cNvSpPr>
          <p:nvPr>
            <p:ph idx="1"/>
          </p:nvPr>
        </p:nvSpPr>
        <p:spPr>
          <a:xfrm>
            <a:off x="838200" y="983673"/>
            <a:ext cx="10515600" cy="5193290"/>
          </a:xfrm>
        </p:spPr>
        <p:txBody>
          <a:bodyPr>
            <a:normAutofit/>
          </a:bodyPr>
          <a:lstStyle/>
          <a:p>
            <a:pPr marL="0" indent="0" algn="just">
              <a:buNone/>
            </a:pPr>
            <a:r>
              <a:rPr lang="es-ES" dirty="0"/>
              <a:t>Si utilizamos varios módulos esas funcionalidades se dividen en módulos diferentes que luego puede comunicarse .</a:t>
            </a:r>
          </a:p>
          <a:p>
            <a:pPr marL="0" indent="0" algn="just">
              <a:buNone/>
            </a:pPr>
            <a:r>
              <a:rPr lang="es-ES" dirty="0"/>
              <a:t>Los módulos están  separados pero existen formas de conectarlos y así si identificamos algún problema en algún módulo podemos saber a donde ir exactamente.</a:t>
            </a:r>
          </a:p>
          <a:p>
            <a:pPr marL="0" indent="0" algn="just">
              <a:buNone/>
            </a:pPr>
            <a:r>
              <a:rPr lang="es-ES" dirty="0"/>
              <a:t>Cada módulo es mucho mas pequeño y fácil de mantener.</a:t>
            </a:r>
          </a:p>
          <a:p>
            <a:pPr marL="0" indent="0" algn="just">
              <a:buNone/>
            </a:pPr>
            <a:r>
              <a:rPr lang="es-ES" dirty="0"/>
              <a:t>Podemos importar la funcionalidad de un módulo en otro módulo y así creamos un canal de comunicación entre ambos módulos pero mantenemos las definiciones, las funciones y las variables separados en distintos archivos.</a:t>
            </a:r>
          </a:p>
          <a:p>
            <a:pPr marL="0" indent="0" algn="just">
              <a:buNone/>
            </a:pPr>
            <a:r>
              <a:rPr lang="es-ES" dirty="0"/>
              <a:t>Un módulo en la práctica es un archivo JavaScript.</a:t>
            </a:r>
          </a:p>
        </p:txBody>
      </p:sp>
      <p:sp>
        <p:nvSpPr>
          <p:cNvPr id="4" name="Marcador de número de diapositiva 3">
            <a:extLst>
              <a:ext uri="{FF2B5EF4-FFF2-40B4-BE49-F238E27FC236}">
                <a16:creationId xmlns:a16="http://schemas.microsoft.com/office/drawing/2014/main" id="{4518CE86-2B98-6BE9-E89C-DB80E949D5E0}"/>
              </a:ext>
            </a:extLst>
          </p:cNvPr>
          <p:cNvSpPr>
            <a:spLocks noGrp="1"/>
          </p:cNvSpPr>
          <p:nvPr>
            <p:ph type="sldNum" sz="quarter" idx="12"/>
          </p:nvPr>
        </p:nvSpPr>
        <p:spPr/>
        <p:txBody>
          <a:bodyPr/>
          <a:lstStyle/>
          <a:p>
            <a:fld id="{1A5952E3-DA43-4FE4-B797-0AD175EBA12D}" type="slidenum">
              <a:rPr lang="es-ES" smtClean="0"/>
              <a:t>38</a:t>
            </a:fld>
            <a:endParaRPr lang="es-ES"/>
          </a:p>
        </p:txBody>
      </p:sp>
    </p:spTree>
    <p:extLst>
      <p:ext uri="{BB962C8B-B14F-4D97-AF65-F5344CB8AC3E}">
        <p14:creationId xmlns:p14="http://schemas.microsoft.com/office/powerpoint/2010/main" val="37362934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399A8B-B7A9-1943-4D47-1EC2DC14E6D1}"/>
              </a:ext>
            </a:extLst>
          </p:cNvPr>
          <p:cNvSpPr>
            <a:spLocks noGrp="1"/>
          </p:cNvSpPr>
          <p:nvPr>
            <p:ph type="title"/>
          </p:nvPr>
        </p:nvSpPr>
        <p:spPr/>
        <p:txBody>
          <a:bodyPr/>
          <a:lstStyle/>
          <a:p>
            <a:r>
              <a:rPr lang="es-ES" dirty="0"/>
              <a:t>Ventajas</a:t>
            </a:r>
          </a:p>
        </p:txBody>
      </p:sp>
      <p:sp>
        <p:nvSpPr>
          <p:cNvPr id="3" name="Marcador de contenido 2">
            <a:extLst>
              <a:ext uri="{FF2B5EF4-FFF2-40B4-BE49-F238E27FC236}">
                <a16:creationId xmlns:a16="http://schemas.microsoft.com/office/drawing/2014/main" id="{8A4D6A49-263A-6AD2-824B-CEFDD7D64071}"/>
              </a:ext>
            </a:extLst>
          </p:cNvPr>
          <p:cNvSpPr>
            <a:spLocks noGrp="1"/>
          </p:cNvSpPr>
          <p:nvPr>
            <p:ph idx="1"/>
          </p:nvPr>
        </p:nvSpPr>
        <p:spPr/>
        <p:txBody>
          <a:bodyPr/>
          <a:lstStyle/>
          <a:p>
            <a:r>
              <a:rPr lang="es-ES" dirty="0"/>
              <a:t>Evitar repetición del código.</a:t>
            </a:r>
          </a:p>
          <a:p>
            <a:r>
              <a:rPr lang="es-ES" dirty="0"/>
              <a:t>Reutilizar el código.</a:t>
            </a:r>
          </a:p>
          <a:p>
            <a:r>
              <a:rPr lang="es-ES" dirty="0"/>
              <a:t>Es más fácil encontrar y corregir errores en el código, ya que cada módulo tiene variables y funciones relacionadas.</a:t>
            </a:r>
          </a:p>
          <a:p>
            <a:r>
              <a:rPr lang="es-ES" dirty="0"/>
              <a:t>Es más fácil modificar el código, si hacemos algún cambio en un módulo no es necesario modificar los otros.</a:t>
            </a:r>
          </a:p>
          <a:p>
            <a:r>
              <a:rPr lang="es-ES" dirty="0"/>
              <a:t>Es más fácil agregar una nueva funcionalidad. </a:t>
            </a:r>
          </a:p>
        </p:txBody>
      </p:sp>
      <p:sp>
        <p:nvSpPr>
          <p:cNvPr id="4" name="Marcador de número de diapositiva 3">
            <a:extLst>
              <a:ext uri="{FF2B5EF4-FFF2-40B4-BE49-F238E27FC236}">
                <a16:creationId xmlns:a16="http://schemas.microsoft.com/office/drawing/2014/main" id="{2A33D975-6849-0F18-9902-945212876969}"/>
              </a:ext>
            </a:extLst>
          </p:cNvPr>
          <p:cNvSpPr>
            <a:spLocks noGrp="1"/>
          </p:cNvSpPr>
          <p:nvPr>
            <p:ph type="sldNum" sz="quarter" idx="12"/>
          </p:nvPr>
        </p:nvSpPr>
        <p:spPr/>
        <p:txBody>
          <a:bodyPr/>
          <a:lstStyle/>
          <a:p>
            <a:fld id="{1A5952E3-DA43-4FE4-B797-0AD175EBA12D}" type="slidenum">
              <a:rPr lang="es-ES" smtClean="0"/>
              <a:t>39</a:t>
            </a:fld>
            <a:endParaRPr lang="es-ES"/>
          </a:p>
        </p:txBody>
      </p:sp>
    </p:spTree>
    <p:extLst>
      <p:ext uri="{BB962C8B-B14F-4D97-AF65-F5344CB8AC3E}">
        <p14:creationId xmlns:p14="http://schemas.microsoft.com/office/powerpoint/2010/main" val="2210840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E223D94-0DCE-7ACA-712D-872CD0F6DAA9}"/>
              </a:ext>
            </a:extLst>
          </p:cNvPr>
          <p:cNvSpPr>
            <a:spLocks noGrp="1"/>
          </p:cNvSpPr>
          <p:nvPr>
            <p:ph idx="1"/>
          </p:nvPr>
        </p:nvSpPr>
        <p:spPr>
          <a:xfrm>
            <a:off x="893618" y="1995055"/>
            <a:ext cx="10515600" cy="3198235"/>
          </a:xfrm>
        </p:spPr>
        <p:txBody>
          <a:bodyPr/>
          <a:lstStyle/>
          <a:p>
            <a:r>
              <a:rPr lang="es-ES" dirty="0"/>
              <a:t>Anteriormente solo podíamos ejecutar JavaScript en un navegador web como Google Chrome, Firefox, </a:t>
            </a:r>
            <a:r>
              <a:rPr lang="es-ES" dirty="0" err="1"/>
              <a:t>InternetExplorer</a:t>
            </a:r>
            <a:r>
              <a:rPr lang="es-ES" dirty="0"/>
              <a:t>, etc.</a:t>
            </a:r>
          </a:p>
          <a:p>
            <a:r>
              <a:rPr lang="es-ES" dirty="0"/>
              <a:t>Pero ahora gracias a Node.js podemos ejecutar código JavaScript en el terminal sin necesidad de tener un navegador, simplemente podemos ejecutar nuestro programa en la línea de comandos o en una terminal nuestro sistema operativo.</a:t>
            </a:r>
          </a:p>
        </p:txBody>
      </p:sp>
      <p:sp>
        <p:nvSpPr>
          <p:cNvPr id="4" name="Marcador de número de diapositiva 3">
            <a:extLst>
              <a:ext uri="{FF2B5EF4-FFF2-40B4-BE49-F238E27FC236}">
                <a16:creationId xmlns:a16="http://schemas.microsoft.com/office/drawing/2014/main" id="{122E79C2-8F16-C26C-F2F3-7B4A5CEB5238}"/>
              </a:ext>
            </a:extLst>
          </p:cNvPr>
          <p:cNvSpPr>
            <a:spLocks noGrp="1"/>
          </p:cNvSpPr>
          <p:nvPr>
            <p:ph type="sldNum" sz="quarter" idx="12"/>
          </p:nvPr>
        </p:nvSpPr>
        <p:spPr/>
        <p:txBody>
          <a:bodyPr/>
          <a:lstStyle/>
          <a:p>
            <a:fld id="{1A5952E3-DA43-4FE4-B797-0AD175EBA12D}" type="slidenum">
              <a:rPr lang="es-ES" smtClean="0"/>
              <a:t>4</a:t>
            </a:fld>
            <a:endParaRPr lang="es-ES"/>
          </a:p>
        </p:txBody>
      </p:sp>
      <p:sp>
        <p:nvSpPr>
          <p:cNvPr id="7" name="Título 1">
            <a:extLst>
              <a:ext uri="{FF2B5EF4-FFF2-40B4-BE49-F238E27FC236}">
                <a16:creationId xmlns:a16="http://schemas.microsoft.com/office/drawing/2014/main" id="{E8F8E2BB-7104-84D4-98FF-8E226C71130D}"/>
              </a:ext>
            </a:extLst>
          </p:cNvPr>
          <p:cNvSpPr>
            <a:spLocks noGrp="1"/>
          </p:cNvSpPr>
          <p:nvPr>
            <p:ph type="title"/>
          </p:nvPr>
        </p:nvSpPr>
        <p:spPr>
          <a:xfrm>
            <a:off x="838200" y="365125"/>
            <a:ext cx="10515600" cy="1325563"/>
          </a:xfrm>
        </p:spPr>
        <p:txBody>
          <a:bodyPr/>
          <a:lstStyle/>
          <a:p>
            <a:r>
              <a:rPr lang="es-ES" sz="4400" dirty="0">
                <a:solidFill>
                  <a:srgbClr val="002060"/>
                </a:solidFill>
              </a:rPr>
              <a:t>Entorno de ejecución JavaScript</a:t>
            </a:r>
            <a:endParaRPr lang="es-ES" dirty="0"/>
          </a:p>
        </p:txBody>
      </p:sp>
    </p:spTree>
    <p:extLst>
      <p:ext uri="{BB962C8B-B14F-4D97-AF65-F5344CB8AC3E}">
        <p14:creationId xmlns:p14="http://schemas.microsoft.com/office/powerpoint/2010/main" val="10355643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65DA2C-DE4C-129A-84BF-E155CDADDCD9}"/>
              </a:ext>
            </a:extLst>
          </p:cNvPr>
          <p:cNvSpPr>
            <a:spLocks noGrp="1"/>
          </p:cNvSpPr>
          <p:nvPr>
            <p:ph type="title"/>
          </p:nvPr>
        </p:nvSpPr>
        <p:spPr/>
        <p:txBody>
          <a:bodyPr/>
          <a:lstStyle/>
          <a:p>
            <a:r>
              <a:rPr lang="es-ES" dirty="0"/>
              <a:t>Crear un módulo</a:t>
            </a:r>
          </a:p>
        </p:txBody>
      </p:sp>
      <p:sp>
        <p:nvSpPr>
          <p:cNvPr id="3" name="Marcador de contenido 2">
            <a:extLst>
              <a:ext uri="{FF2B5EF4-FFF2-40B4-BE49-F238E27FC236}">
                <a16:creationId xmlns:a16="http://schemas.microsoft.com/office/drawing/2014/main" id="{4729C710-4AC8-FC40-5D12-22271C99FA05}"/>
              </a:ext>
            </a:extLst>
          </p:cNvPr>
          <p:cNvSpPr>
            <a:spLocks noGrp="1"/>
          </p:cNvSpPr>
          <p:nvPr>
            <p:ph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DDD0CC0C-8439-5A57-C07A-6766F63E3007}"/>
              </a:ext>
            </a:extLst>
          </p:cNvPr>
          <p:cNvSpPr>
            <a:spLocks noGrp="1"/>
          </p:cNvSpPr>
          <p:nvPr>
            <p:ph type="sldNum" sz="quarter" idx="12"/>
          </p:nvPr>
        </p:nvSpPr>
        <p:spPr/>
        <p:txBody>
          <a:bodyPr/>
          <a:lstStyle/>
          <a:p>
            <a:fld id="{1A5952E3-DA43-4FE4-B797-0AD175EBA12D}" type="slidenum">
              <a:rPr lang="es-ES" smtClean="0"/>
              <a:t>40</a:t>
            </a:fld>
            <a:endParaRPr lang="es-ES"/>
          </a:p>
        </p:txBody>
      </p:sp>
      <p:pic>
        <p:nvPicPr>
          <p:cNvPr id="18" name="Imagen 17">
            <a:extLst>
              <a:ext uri="{FF2B5EF4-FFF2-40B4-BE49-F238E27FC236}">
                <a16:creationId xmlns:a16="http://schemas.microsoft.com/office/drawing/2014/main" id="{AE90D946-60AD-76D4-577C-F033B264B575}"/>
              </a:ext>
            </a:extLst>
          </p:cNvPr>
          <p:cNvPicPr>
            <a:picLocks noChangeAspect="1"/>
          </p:cNvPicPr>
          <p:nvPr/>
        </p:nvPicPr>
        <p:blipFill>
          <a:blip r:embed="rId2"/>
          <a:stretch>
            <a:fillRect/>
          </a:stretch>
        </p:blipFill>
        <p:spPr>
          <a:xfrm>
            <a:off x="457200" y="3184525"/>
            <a:ext cx="9525000" cy="3171825"/>
          </a:xfrm>
          <a:prstGeom prst="rect">
            <a:avLst/>
          </a:prstGeom>
        </p:spPr>
      </p:pic>
      <p:pic>
        <p:nvPicPr>
          <p:cNvPr id="20" name="Imagen 19">
            <a:extLst>
              <a:ext uri="{FF2B5EF4-FFF2-40B4-BE49-F238E27FC236}">
                <a16:creationId xmlns:a16="http://schemas.microsoft.com/office/drawing/2014/main" id="{03503B83-7733-1DBA-6B2E-77502DC4C624}"/>
              </a:ext>
            </a:extLst>
          </p:cNvPr>
          <p:cNvPicPr>
            <a:picLocks noChangeAspect="1"/>
          </p:cNvPicPr>
          <p:nvPr/>
        </p:nvPicPr>
        <p:blipFill>
          <a:blip r:embed="rId3"/>
          <a:stretch>
            <a:fillRect/>
          </a:stretch>
        </p:blipFill>
        <p:spPr>
          <a:xfrm>
            <a:off x="247650" y="1707362"/>
            <a:ext cx="5848350" cy="1228725"/>
          </a:xfrm>
          <a:prstGeom prst="rect">
            <a:avLst/>
          </a:prstGeom>
        </p:spPr>
      </p:pic>
      <p:pic>
        <p:nvPicPr>
          <p:cNvPr id="24" name="Imagen 23">
            <a:extLst>
              <a:ext uri="{FF2B5EF4-FFF2-40B4-BE49-F238E27FC236}">
                <a16:creationId xmlns:a16="http://schemas.microsoft.com/office/drawing/2014/main" id="{945F7490-CC08-3AED-547D-66867D3D9EDA}"/>
              </a:ext>
            </a:extLst>
          </p:cNvPr>
          <p:cNvPicPr>
            <a:picLocks noChangeAspect="1"/>
          </p:cNvPicPr>
          <p:nvPr/>
        </p:nvPicPr>
        <p:blipFill>
          <a:blip r:embed="rId4"/>
          <a:stretch>
            <a:fillRect/>
          </a:stretch>
        </p:blipFill>
        <p:spPr>
          <a:xfrm>
            <a:off x="6205971" y="1754986"/>
            <a:ext cx="5848350" cy="1133475"/>
          </a:xfrm>
          <a:prstGeom prst="rect">
            <a:avLst/>
          </a:prstGeom>
        </p:spPr>
      </p:pic>
    </p:spTree>
    <p:extLst>
      <p:ext uri="{BB962C8B-B14F-4D97-AF65-F5344CB8AC3E}">
        <p14:creationId xmlns:p14="http://schemas.microsoft.com/office/powerpoint/2010/main" val="36412422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0080DE-FE66-3F1F-DA94-4377679E797D}"/>
              </a:ext>
            </a:extLst>
          </p:cNvPr>
          <p:cNvSpPr>
            <a:spLocks noGrp="1"/>
          </p:cNvSpPr>
          <p:nvPr>
            <p:ph type="title"/>
          </p:nvPr>
        </p:nvSpPr>
        <p:spPr/>
        <p:txBody>
          <a:bodyPr/>
          <a:lstStyle/>
          <a:p>
            <a:r>
              <a:rPr lang="en-US" dirty="0" err="1"/>
              <a:t>Importar</a:t>
            </a:r>
            <a:r>
              <a:rPr lang="en-US" dirty="0"/>
              <a:t> un </a:t>
            </a:r>
            <a:r>
              <a:rPr lang="en-US" dirty="0" err="1"/>
              <a:t>módulo</a:t>
            </a:r>
            <a:endParaRPr lang="es-ES" dirty="0"/>
          </a:p>
        </p:txBody>
      </p:sp>
      <p:sp>
        <p:nvSpPr>
          <p:cNvPr id="3" name="Marcador de contenido 2">
            <a:extLst>
              <a:ext uri="{FF2B5EF4-FFF2-40B4-BE49-F238E27FC236}">
                <a16:creationId xmlns:a16="http://schemas.microsoft.com/office/drawing/2014/main" id="{55EC78E1-9FEE-08FE-552E-4BF5441CB8D7}"/>
              </a:ext>
            </a:extLst>
          </p:cNvPr>
          <p:cNvSpPr>
            <a:spLocks noGrp="1"/>
          </p:cNvSpPr>
          <p:nvPr>
            <p:ph idx="1"/>
          </p:nvPr>
        </p:nvSpPr>
        <p:spPr/>
        <p:txBody>
          <a:bodyPr/>
          <a:lstStyle/>
          <a:p>
            <a:pPr marL="0" indent="0" algn="just">
              <a:buNone/>
            </a:pPr>
            <a:r>
              <a:rPr lang="es-ES" dirty="0"/>
              <a:t>Darle acceso a nuestro archivo a  funciones y elementos definidos en otro </a:t>
            </a:r>
            <a:r>
              <a:rPr lang="es-ES" dirty="0" err="1"/>
              <a:t>módulo.Para</a:t>
            </a:r>
            <a:r>
              <a:rPr lang="es-ES" dirty="0"/>
              <a:t> importar un elemento a un módulo debemos exportarlo desde otro módulo.</a:t>
            </a:r>
          </a:p>
        </p:txBody>
      </p:sp>
      <p:sp>
        <p:nvSpPr>
          <p:cNvPr id="4" name="Marcador de número de diapositiva 3">
            <a:extLst>
              <a:ext uri="{FF2B5EF4-FFF2-40B4-BE49-F238E27FC236}">
                <a16:creationId xmlns:a16="http://schemas.microsoft.com/office/drawing/2014/main" id="{6BEC2A91-32E0-9FB5-6DA7-CB0A740CDF69}"/>
              </a:ext>
            </a:extLst>
          </p:cNvPr>
          <p:cNvSpPr>
            <a:spLocks noGrp="1"/>
          </p:cNvSpPr>
          <p:nvPr>
            <p:ph type="sldNum" sz="quarter" idx="12"/>
          </p:nvPr>
        </p:nvSpPr>
        <p:spPr/>
        <p:txBody>
          <a:bodyPr/>
          <a:lstStyle/>
          <a:p>
            <a:fld id="{1A5952E3-DA43-4FE4-B797-0AD175EBA12D}" type="slidenum">
              <a:rPr lang="es-ES" smtClean="0"/>
              <a:t>41</a:t>
            </a:fld>
            <a:endParaRPr lang="es-ES"/>
          </a:p>
        </p:txBody>
      </p:sp>
      <p:pic>
        <p:nvPicPr>
          <p:cNvPr id="6" name="Imagen 5">
            <a:extLst>
              <a:ext uri="{FF2B5EF4-FFF2-40B4-BE49-F238E27FC236}">
                <a16:creationId xmlns:a16="http://schemas.microsoft.com/office/drawing/2014/main" id="{7257D19C-510C-DDCC-C065-2FE366B463FF}"/>
              </a:ext>
            </a:extLst>
          </p:cNvPr>
          <p:cNvPicPr>
            <a:picLocks noChangeAspect="1"/>
          </p:cNvPicPr>
          <p:nvPr/>
        </p:nvPicPr>
        <p:blipFill>
          <a:blip r:embed="rId3"/>
          <a:stretch>
            <a:fillRect/>
          </a:stretch>
        </p:blipFill>
        <p:spPr>
          <a:xfrm>
            <a:off x="481013" y="2624727"/>
            <a:ext cx="6515532" cy="3552236"/>
          </a:xfrm>
          <a:prstGeom prst="rect">
            <a:avLst/>
          </a:prstGeom>
        </p:spPr>
      </p:pic>
    </p:spTree>
    <p:extLst>
      <p:ext uri="{BB962C8B-B14F-4D97-AF65-F5344CB8AC3E}">
        <p14:creationId xmlns:p14="http://schemas.microsoft.com/office/powerpoint/2010/main" val="27679640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E67C4E-9BAC-CA8F-6FEA-168F508CEABB}"/>
              </a:ext>
            </a:extLst>
          </p:cNvPr>
          <p:cNvSpPr>
            <a:spLocks noGrp="1"/>
          </p:cNvSpPr>
          <p:nvPr>
            <p:ph type="title"/>
          </p:nvPr>
        </p:nvSpPr>
        <p:spPr/>
        <p:txBody>
          <a:bodyPr/>
          <a:lstStyle/>
          <a:p>
            <a:endParaRPr lang="es-ES"/>
          </a:p>
        </p:txBody>
      </p:sp>
      <p:sp>
        <p:nvSpPr>
          <p:cNvPr id="4" name="Marcador de número de diapositiva 3">
            <a:extLst>
              <a:ext uri="{FF2B5EF4-FFF2-40B4-BE49-F238E27FC236}">
                <a16:creationId xmlns:a16="http://schemas.microsoft.com/office/drawing/2014/main" id="{20BCA19F-D11B-2181-8A28-DBFA92A10C2F}"/>
              </a:ext>
            </a:extLst>
          </p:cNvPr>
          <p:cNvSpPr>
            <a:spLocks noGrp="1"/>
          </p:cNvSpPr>
          <p:nvPr>
            <p:ph type="sldNum" sz="quarter" idx="12"/>
          </p:nvPr>
        </p:nvSpPr>
        <p:spPr/>
        <p:txBody>
          <a:bodyPr/>
          <a:lstStyle/>
          <a:p>
            <a:fld id="{1A5952E3-DA43-4FE4-B797-0AD175EBA12D}" type="slidenum">
              <a:rPr lang="es-ES" smtClean="0"/>
              <a:t>42</a:t>
            </a:fld>
            <a:endParaRPr lang="es-ES"/>
          </a:p>
        </p:txBody>
      </p:sp>
      <p:sp>
        <p:nvSpPr>
          <p:cNvPr id="8" name="Marcador de contenido 7">
            <a:extLst>
              <a:ext uri="{FF2B5EF4-FFF2-40B4-BE49-F238E27FC236}">
                <a16:creationId xmlns:a16="http://schemas.microsoft.com/office/drawing/2014/main" id="{7665C32C-2555-D5FE-703F-B0122B23EF8D}"/>
              </a:ext>
            </a:extLst>
          </p:cNvPr>
          <p:cNvSpPr>
            <a:spLocks noGrp="1"/>
          </p:cNvSpPr>
          <p:nvPr>
            <p:ph idx="1"/>
          </p:nvPr>
        </p:nvSpPr>
        <p:spPr/>
        <p:txBody>
          <a:bodyPr/>
          <a:lstStyle/>
          <a:p>
            <a:endParaRPr lang="es-ES" dirty="0"/>
          </a:p>
        </p:txBody>
      </p:sp>
      <p:sp>
        <p:nvSpPr>
          <p:cNvPr id="11" name="CuadroTexto 10">
            <a:extLst>
              <a:ext uri="{FF2B5EF4-FFF2-40B4-BE49-F238E27FC236}">
                <a16:creationId xmlns:a16="http://schemas.microsoft.com/office/drawing/2014/main" id="{962D8FCC-099D-B417-7422-9E5B5E905AEC}"/>
              </a:ext>
            </a:extLst>
          </p:cNvPr>
          <p:cNvSpPr txBox="1"/>
          <p:nvPr/>
        </p:nvSpPr>
        <p:spPr>
          <a:xfrm>
            <a:off x="831272" y="3302726"/>
            <a:ext cx="10764982" cy="1200329"/>
          </a:xfrm>
          <a:prstGeom prst="rect">
            <a:avLst/>
          </a:prstGeom>
          <a:noFill/>
        </p:spPr>
        <p:txBody>
          <a:bodyPr wrap="square" rtlCol="0">
            <a:spAutoFit/>
          </a:bodyPr>
          <a:lstStyle/>
          <a:p>
            <a:pPr algn="just"/>
            <a:r>
              <a:rPr lang="en-US" dirty="0" err="1"/>
              <a:t>module.exports</a:t>
            </a:r>
            <a:r>
              <a:rPr lang="en-US" dirty="0"/>
              <a:t> es un </a:t>
            </a:r>
            <a:r>
              <a:rPr lang="en-US" dirty="0" err="1"/>
              <a:t>objeto</a:t>
            </a:r>
            <a:r>
              <a:rPr lang="en-US" dirty="0"/>
              <a:t> que </a:t>
            </a:r>
            <a:r>
              <a:rPr lang="en-US" dirty="0" err="1"/>
              <a:t>tiene</a:t>
            </a:r>
            <a:r>
              <a:rPr lang="en-US" dirty="0"/>
              <a:t> </a:t>
            </a:r>
            <a:r>
              <a:rPr lang="en-US" dirty="0" err="1"/>
              <a:t>una</a:t>
            </a:r>
            <a:r>
              <a:rPr lang="en-US" dirty="0"/>
              <a:t> </a:t>
            </a:r>
            <a:r>
              <a:rPr lang="en-US" dirty="0" err="1"/>
              <a:t>propiedad</a:t>
            </a:r>
            <a:r>
              <a:rPr lang="en-US" dirty="0"/>
              <a:t>, </a:t>
            </a:r>
            <a:r>
              <a:rPr lang="en-US" dirty="0" err="1"/>
              <a:t>el</a:t>
            </a:r>
            <a:r>
              <a:rPr lang="en-US" dirty="0"/>
              <a:t> </a:t>
            </a:r>
            <a:r>
              <a:rPr lang="en-US" dirty="0" err="1"/>
              <a:t>nombre</a:t>
            </a:r>
            <a:r>
              <a:rPr lang="en-US" dirty="0"/>
              <a:t> de la </a:t>
            </a:r>
            <a:r>
              <a:rPr lang="en-US" dirty="0" err="1"/>
              <a:t>propiedad</a:t>
            </a:r>
            <a:r>
              <a:rPr lang="en-US" dirty="0"/>
              <a:t> </a:t>
            </a:r>
            <a:r>
              <a:rPr lang="en-US" dirty="0" err="1"/>
              <a:t>puede</a:t>
            </a:r>
            <a:r>
              <a:rPr lang="en-US" dirty="0"/>
              <a:t> </a:t>
            </a:r>
            <a:r>
              <a:rPr lang="en-US" dirty="0" err="1"/>
              <a:t>cambiar</a:t>
            </a:r>
            <a:r>
              <a:rPr lang="en-US" dirty="0"/>
              <a:t>, </a:t>
            </a:r>
            <a:r>
              <a:rPr lang="en-US" dirty="0" err="1"/>
              <a:t>aunque</a:t>
            </a:r>
            <a:r>
              <a:rPr lang="en-US" dirty="0"/>
              <a:t> se </a:t>
            </a:r>
            <a:r>
              <a:rPr lang="en-US" dirty="0" err="1"/>
              <a:t>recomienda</a:t>
            </a:r>
            <a:r>
              <a:rPr lang="en-US" dirty="0"/>
              <a:t> </a:t>
            </a:r>
            <a:r>
              <a:rPr lang="en-US" dirty="0" err="1"/>
              <a:t>dejarla</a:t>
            </a:r>
            <a:r>
              <a:rPr lang="en-US" dirty="0"/>
              <a:t> </a:t>
            </a:r>
            <a:r>
              <a:rPr lang="en-US" dirty="0" err="1"/>
              <a:t>igual</a:t>
            </a:r>
            <a:r>
              <a:rPr lang="en-US" dirty="0"/>
              <a:t> </a:t>
            </a:r>
            <a:r>
              <a:rPr lang="en-US" dirty="0" err="1"/>
              <a:t>pues</a:t>
            </a:r>
            <a:r>
              <a:rPr lang="en-US" dirty="0"/>
              <a:t> es </a:t>
            </a:r>
            <a:r>
              <a:rPr lang="en-US" dirty="0" err="1"/>
              <a:t>el</a:t>
            </a:r>
            <a:r>
              <a:rPr lang="en-US" dirty="0"/>
              <a:t> </a:t>
            </a:r>
            <a:r>
              <a:rPr lang="en-US" dirty="0" err="1"/>
              <a:t>nombre</a:t>
            </a:r>
            <a:r>
              <a:rPr lang="en-US" dirty="0"/>
              <a:t> con </a:t>
            </a:r>
            <a:r>
              <a:rPr lang="en-US" dirty="0" err="1"/>
              <a:t>el</a:t>
            </a:r>
            <a:r>
              <a:rPr lang="en-US" dirty="0"/>
              <a:t> que se </a:t>
            </a:r>
            <a:r>
              <a:rPr lang="en-US" dirty="0" err="1"/>
              <a:t>va</a:t>
            </a:r>
            <a:r>
              <a:rPr lang="en-US" dirty="0"/>
              <a:t> a </a:t>
            </a:r>
            <a:r>
              <a:rPr lang="en-US" dirty="0" err="1"/>
              <a:t>exportar</a:t>
            </a:r>
            <a:r>
              <a:rPr lang="en-US" dirty="0"/>
              <a:t>.</a:t>
            </a:r>
          </a:p>
          <a:p>
            <a:pPr algn="just"/>
            <a:r>
              <a:rPr lang="en-US" dirty="0"/>
              <a:t>A </a:t>
            </a:r>
            <a:r>
              <a:rPr lang="en-US" dirty="0" err="1"/>
              <a:t>esa</a:t>
            </a:r>
            <a:r>
              <a:rPr lang="en-US" dirty="0"/>
              <a:t> </a:t>
            </a:r>
            <a:r>
              <a:rPr lang="en-US" dirty="0" err="1"/>
              <a:t>propiedad</a:t>
            </a:r>
            <a:r>
              <a:rPr lang="en-US" dirty="0"/>
              <a:t> se le </a:t>
            </a:r>
            <a:r>
              <a:rPr lang="en-US" dirty="0" err="1"/>
              <a:t>asigna</a:t>
            </a:r>
            <a:r>
              <a:rPr lang="en-US" dirty="0"/>
              <a:t> </a:t>
            </a:r>
            <a:r>
              <a:rPr lang="en-US" dirty="0" err="1"/>
              <a:t>el</a:t>
            </a:r>
            <a:r>
              <a:rPr lang="en-US" dirty="0"/>
              <a:t> </a:t>
            </a:r>
            <a:r>
              <a:rPr lang="en-US" dirty="0" err="1"/>
              <a:t>nombre</a:t>
            </a:r>
            <a:r>
              <a:rPr lang="en-US" dirty="0"/>
              <a:t> de la </a:t>
            </a:r>
            <a:r>
              <a:rPr lang="en-US" dirty="0" err="1"/>
              <a:t>funci</a:t>
            </a:r>
            <a:r>
              <a:rPr lang="es-ES" dirty="0" err="1"/>
              <a:t>ón</a:t>
            </a:r>
            <a:r>
              <a:rPr lang="es-ES" dirty="0"/>
              <a:t> que si debe estar escrito exactamente igual al de la declaración.</a:t>
            </a:r>
          </a:p>
        </p:txBody>
      </p:sp>
      <p:sp>
        <p:nvSpPr>
          <p:cNvPr id="22" name="Rectángulo 21">
            <a:extLst>
              <a:ext uri="{FF2B5EF4-FFF2-40B4-BE49-F238E27FC236}">
                <a16:creationId xmlns:a16="http://schemas.microsoft.com/office/drawing/2014/main" id="{532BC2BC-91A1-AC82-8EC4-763D40226942}"/>
              </a:ext>
            </a:extLst>
          </p:cNvPr>
          <p:cNvSpPr/>
          <p:nvPr/>
        </p:nvSpPr>
        <p:spPr>
          <a:xfrm>
            <a:off x="9157854" y="906682"/>
            <a:ext cx="1648691" cy="4880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Propiedad</a:t>
            </a:r>
          </a:p>
        </p:txBody>
      </p:sp>
      <p:sp>
        <p:nvSpPr>
          <p:cNvPr id="25" name="Rectángulo 24">
            <a:extLst>
              <a:ext uri="{FF2B5EF4-FFF2-40B4-BE49-F238E27FC236}">
                <a16:creationId xmlns:a16="http://schemas.microsoft.com/office/drawing/2014/main" id="{5AD82AA8-99A7-D9D2-D966-8EC7A32E392E}"/>
              </a:ext>
            </a:extLst>
          </p:cNvPr>
          <p:cNvSpPr/>
          <p:nvPr/>
        </p:nvSpPr>
        <p:spPr>
          <a:xfrm>
            <a:off x="9296400" y="1943207"/>
            <a:ext cx="1648691" cy="4983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Función</a:t>
            </a:r>
          </a:p>
        </p:txBody>
      </p:sp>
      <p:pic>
        <p:nvPicPr>
          <p:cNvPr id="32" name="Imagen 31">
            <a:extLst>
              <a:ext uri="{FF2B5EF4-FFF2-40B4-BE49-F238E27FC236}">
                <a16:creationId xmlns:a16="http://schemas.microsoft.com/office/drawing/2014/main" id="{7C0AF93D-FF1B-3673-8D18-C7085A1403E5}"/>
              </a:ext>
            </a:extLst>
          </p:cNvPr>
          <p:cNvPicPr>
            <a:picLocks noChangeAspect="1"/>
          </p:cNvPicPr>
          <p:nvPr/>
        </p:nvPicPr>
        <p:blipFill>
          <a:blip r:embed="rId2"/>
          <a:stretch>
            <a:fillRect/>
          </a:stretch>
        </p:blipFill>
        <p:spPr>
          <a:xfrm>
            <a:off x="848590" y="923102"/>
            <a:ext cx="7477991" cy="2200237"/>
          </a:xfrm>
          <a:prstGeom prst="rect">
            <a:avLst/>
          </a:prstGeom>
        </p:spPr>
      </p:pic>
      <p:sp>
        <p:nvSpPr>
          <p:cNvPr id="33" name="Rectángulo 32">
            <a:extLst>
              <a:ext uri="{FF2B5EF4-FFF2-40B4-BE49-F238E27FC236}">
                <a16:creationId xmlns:a16="http://schemas.microsoft.com/office/drawing/2014/main" id="{1FC1F3EA-B63E-EB62-05C9-D1DA4D1BD611}"/>
              </a:ext>
            </a:extLst>
          </p:cNvPr>
          <p:cNvSpPr/>
          <p:nvPr/>
        </p:nvSpPr>
        <p:spPr>
          <a:xfrm>
            <a:off x="6096000" y="2635255"/>
            <a:ext cx="720436" cy="30072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35" name="Conector recto de flecha 34">
            <a:extLst>
              <a:ext uri="{FF2B5EF4-FFF2-40B4-BE49-F238E27FC236}">
                <a16:creationId xmlns:a16="http://schemas.microsoft.com/office/drawing/2014/main" id="{3D629863-FFDB-CF20-5662-76D10F1847D4}"/>
              </a:ext>
            </a:extLst>
          </p:cNvPr>
          <p:cNvCxnSpPr>
            <a:cxnSpLocks/>
          </p:cNvCxnSpPr>
          <p:nvPr/>
        </p:nvCxnSpPr>
        <p:spPr>
          <a:xfrm flipV="1">
            <a:off x="6712527" y="1232736"/>
            <a:ext cx="2355273" cy="1325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30E17C8F-59D2-171C-8CDC-57728084636B}"/>
              </a:ext>
            </a:extLst>
          </p:cNvPr>
          <p:cNvCxnSpPr/>
          <p:nvPr/>
        </p:nvCxnSpPr>
        <p:spPr>
          <a:xfrm flipV="1">
            <a:off x="7786255" y="2248665"/>
            <a:ext cx="1350818" cy="521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Imagen 39">
            <a:extLst>
              <a:ext uri="{FF2B5EF4-FFF2-40B4-BE49-F238E27FC236}">
                <a16:creationId xmlns:a16="http://schemas.microsoft.com/office/drawing/2014/main" id="{1E92338D-3536-5596-39C4-C6C3D07778FC}"/>
              </a:ext>
            </a:extLst>
          </p:cNvPr>
          <p:cNvPicPr>
            <a:picLocks noChangeAspect="1"/>
          </p:cNvPicPr>
          <p:nvPr/>
        </p:nvPicPr>
        <p:blipFill>
          <a:blip r:embed="rId3"/>
          <a:stretch>
            <a:fillRect/>
          </a:stretch>
        </p:blipFill>
        <p:spPr>
          <a:xfrm>
            <a:off x="910935" y="4587044"/>
            <a:ext cx="5915025" cy="1666875"/>
          </a:xfrm>
          <a:prstGeom prst="rect">
            <a:avLst/>
          </a:prstGeom>
        </p:spPr>
      </p:pic>
    </p:spTree>
    <p:extLst>
      <p:ext uri="{BB962C8B-B14F-4D97-AF65-F5344CB8AC3E}">
        <p14:creationId xmlns:p14="http://schemas.microsoft.com/office/powerpoint/2010/main" val="42551088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3329B4-1177-7B1E-FF73-6E7EED63E12E}"/>
              </a:ext>
            </a:extLst>
          </p:cNvPr>
          <p:cNvSpPr>
            <a:spLocks noGrp="1"/>
          </p:cNvSpPr>
          <p:nvPr>
            <p:ph type="title"/>
          </p:nvPr>
        </p:nvSpPr>
        <p:spPr/>
        <p:txBody>
          <a:bodyPr/>
          <a:lstStyle/>
          <a:p>
            <a:endParaRPr lang="es-ES"/>
          </a:p>
        </p:txBody>
      </p:sp>
      <p:sp>
        <p:nvSpPr>
          <p:cNvPr id="4" name="Marcador de número de diapositiva 3">
            <a:extLst>
              <a:ext uri="{FF2B5EF4-FFF2-40B4-BE49-F238E27FC236}">
                <a16:creationId xmlns:a16="http://schemas.microsoft.com/office/drawing/2014/main" id="{3849D5DF-B449-594E-B2D8-7C3AFE8F6073}"/>
              </a:ext>
            </a:extLst>
          </p:cNvPr>
          <p:cNvSpPr>
            <a:spLocks noGrp="1"/>
          </p:cNvSpPr>
          <p:nvPr>
            <p:ph type="sldNum" sz="quarter" idx="12"/>
          </p:nvPr>
        </p:nvSpPr>
        <p:spPr/>
        <p:txBody>
          <a:bodyPr/>
          <a:lstStyle/>
          <a:p>
            <a:fld id="{1A5952E3-DA43-4FE4-B797-0AD175EBA12D}" type="slidenum">
              <a:rPr lang="es-ES" smtClean="0"/>
              <a:t>43</a:t>
            </a:fld>
            <a:endParaRPr lang="es-ES"/>
          </a:p>
        </p:txBody>
      </p:sp>
      <p:pic>
        <p:nvPicPr>
          <p:cNvPr id="18" name="Imagen 17">
            <a:extLst>
              <a:ext uri="{FF2B5EF4-FFF2-40B4-BE49-F238E27FC236}">
                <a16:creationId xmlns:a16="http://schemas.microsoft.com/office/drawing/2014/main" id="{DE54BEDC-1BE8-E072-E6AB-63B89A3E3DDB}"/>
              </a:ext>
            </a:extLst>
          </p:cNvPr>
          <p:cNvPicPr>
            <a:picLocks noChangeAspect="1"/>
          </p:cNvPicPr>
          <p:nvPr/>
        </p:nvPicPr>
        <p:blipFill>
          <a:blip r:embed="rId2"/>
          <a:stretch>
            <a:fillRect/>
          </a:stretch>
        </p:blipFill>
        <p:spPr>
          <a:xfrm>
            <a:off x="838199" y="3935556"/>
            <a:ext cx="9289473" cy="2105026"/>
          </a:xfrm>
          <a:prstGeom prst="rect">
            <a:avLst/>
          </a:prstGeom>
        </p:spPr>
      </p:pic>
      <p:sp>
        <p:nvSpPr>
          <p:cNvPr id="19" name="CuadroTexto 18">
            <a:extLst>
              <a:ext uri="{FF2B5EF4-FFF2-40B4-BE49-F238E27FC236}">
                <a16:creationId xmlns:a16="http://schemas.microsoft.com/office/drawing/2014/main" id="{A28D9F04-AD43-5491-AB2F-3B3B9262F610}"/>
              </a:ext>
            </a:extLst>
          </p:cNvPr>
          <p:cNvSpPr txBox="1"/>
          <p:nvPr/>
        </p:nvSpPr>
        <p:spPr>
          <a:xfrm>
            <a:off x="1524000" y="4803403"/>
            <a:ext cx="3158836" cy="369332"/>
          </a:xfrm>
          <a:prstGeom prst="rect">
            <a:avLst/>
          </a:prstGeom>
          <a:noFill/>
        </p:spPr>
        <p:txBody>
          <a:bodyPr wrap="square" rtlCol="0">
            <a:spAutoFit/>
          </a:bodyPr>
          <a:lstStyle/>
          <a:p>
            <a:r>
              <a:rPr lang="en-US" dirty="0">
                <a:solidFill>
                  <a:srgbClr val="FF0000"/>
                </a:solidFill>
              </a:rPr>
              <a:t>Se </a:t>
            </a:r>
            <a:r>
              <a:rPr lang="en-US" dirty="0" err="1">
                <a:solidFill>
                  <a:srgbClr val="FF0000"/>
                </a:solidFill>
              </a:rPr>
              <a:t>exporta</a:t>
            </a:r>
            <a:r>
              <a:rPr lang="en-US" dirty="0">
                <a:solidFill>
                  <a:srgbClr val="FF0000"/>
                </a:solidFill>
              </a:rPr>
              <a:t> </a:t>
            </a:r>
            <a:r>
              <a:rPr lang="en-US" dirty="0" err="1">
                <a:solidFill>
                  <a:srgbClr val="FF0000"/>
                </a:solidFill>
              </a:rPr>
              <a:t>el</a:t>
            </a:r>
            <a:r>
              <a:rPr lang="en-US" dirty="0">
                <a:solidFill>
                  <a:srgbClr val="FF0000"/>
                </a:solidFill>
              </a:rPr>
              <a:t> </a:t>
            </a:r>
            <a:r>
              <a:rPr lang="en-US" dirty="0" err="1">
                <a:solidFill>
                  <a:srgbClr val="FF0000"/>
                </a:solidFill>
              </a:rPr>
              <a:t>objeto</a:t>
            </a:r>
            <a:r>
              <a:rPr lang="en-US" dirty="0">
                <a:solidFill>
                  <a:srgbClr val="FF0000"/>
                </a:solidFill>
              </a:rPr>
              <a:t> vac</a:t>
            </a:r>
            <a:r>
              <a:rPr lang="es-ES" dirty="0" err="1">
                <a:solidFill>
                  <a:srgbClr val="FF0000"/>
                </a:solidFill>
              </a:rPr>
              <a:t>ío</a:t>
            </a:r>
            <a:endParaRPr lang="es-ES" dirty="0">
              <a:solidFill>
                <a:srgbClr val="FF0000"/>
              </a:solidFill>
            </a:endParaRPr>
          </a:p>
        </p:txBody>
      </p:sp>
      <p:sp>
        <p:nvSpPr>
          <p:cNvPr id="20" name="CuadroTexto 19">
            <a:extLst>
              <a:ext uri="{FF2B5EF4-FFF2-40B4-BE49-F238E27FC236}">
                <a16:creationId xmlns:a16="http://schemas.microsoft.com/office/drawing/2014/main" id="{AFBB4A86-CA68-1452-4367-CC5A4D349167}"/>
              </a:ext>
            </a:extLst>
          </p:cNvPr>
          <p:cNvSpPr txBox="1"/>
          <p:nvPr/>
        </p:nvSpPr>
        <p:spPr>
          <a:xfrm>
            <a:off x="3730768" y="5052660"/>
            <a:ext cx="5108432" cy="369332"/>
          </a:xfrm>
          <a:prstGeom prst="rect">
            <a:avLst/>
          </a:prstGeom>
          <a:noFill/>
        </p:spPr>
        <p:txBody>
          <a:bodyPr wrap="square" rtlCol="0">
            <a:spAutoFit/>
          </a:bodyPr>
          <a:lstStyle/>
          <a:p>
            <a:r>
              <a:rPr lang="en-US" dirty="0">
                <a:solidFill>
                  <a:srgbClr val="FF0000"/>
                </a:solidFill>
              </a:rPr>
              <a:t>Se </a:t>
            </a:r>
            <a:r>
              <a:rPr lang="es-ES" dirty="0">
                <a:solidFill>
                  <a:srgbClr val="FF0000"/>
                </a:solidFill>
              </a:rPr>
              <a:t>la asigna a la propiedad saludar la función saludar</a:t>
            </a:r>
          </a:p>
        </p:txBody>
      </p:sp>
      <p:pic>
        <p:nvPicPr>
          <p:cNvPr id="22" name="Imagen 21">
            <a:extLst>
              <a:ext uri="{FF2B5EF4-FFF2-40B4-BE49-F238E27FC236}">
                <a16:creationId xmlns:a16="http://schemas.microsoft.com/office/drawing/2014/main" id="{1F5723AE-CC4D-B275-2082-57A81B0835B6}"/>
              </a:ext>
            </a:extLst>
          </p:cNvPr>
          <p:cNvPicPr>
            <a:picLocks noChangeAspect="1"/>
          </p:cNvPicPr>
          <p:nvPr/>
        </p:nvPicPr>
        <p:blipFill>
          <a:blip r:embed="rId3"/>
          <a:stretch>
            <a:fillRect/>
          </a:stretch>
        </p:blipFill>
        <p:spPr>
          <a:xfrm>
            <a:off x="838199" y="823148"/>
            <a:ext cx="8585057" cy="2823215"/>
          </a:xfrm>
          <a:prstGeom prst="rect">
            <a:avLst/>
          </a:prstGeom>
        </p:spPr>
      </p:pic>
    </p:spTree>
    <p:extLst>
      <p:ext uri="{BB962C8B-B14F-4D97-AF65-F5344CB8AC3E}">
        <p14:creationId xmlns:p14="http://schemas.microsoft.com/office/powerpoint/2010/main" val="18534555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89A4D6-1970-2059-7D02-2A6CEE1E6A02}"/>
              </a:ext>
            </a:extLst>
          </p:cNvPr>
          <p:cNvSpPr>
            <a:spLocks noGrp="1"/>
          </p:cNvSpPr>
          <p:nvPr>
            <p:ph type="title"/>
          </p:nvPr>
        </p:nvSpPr>
        <p:spPr/>
        <p:txBody>
          <a:bodyPr/>
          <a:lstStyle/>
          <a:p>
            <a:r>
              <a:rPr lang="en-US" dirty="0" err="1"/>
              <a:t>Importar</a:t>
            </a:r>
            <a:r>
              <a:rPr lang="en-US" dirty="0"/>
              <a:t> </a:t>
            </a:r>
            <a:r>
              <a:rPr lang="en-US" dirty="0" err="1"/>
              <a:t>el</a:t>
            </a:r>
            <a:r>
              <a:rPr lang="en-US" dirty="0"/>
              <a:t> </a:t>
            </a:r>
            <a:r>
              <a:rPr lang="en-US" dirty="0" err="1"/>
              <a:t>módulo</a:t>
            </a:r>
            <a:r>
              <a:rPr lang="en-US" dirty="0"/>
              <a:t> saludo.js </a:t>
            </a:r>
            <a:r>
              <a:rPr lang="en-US" dirty="0" err="1"/>
              <a:t>en</a:t>
            </a:r>
            <a:r>
              <a:rPr lang="en-US" dirty="0"/>
              <a:t> app.js</a:t>
            </a:r>
            <a:endParaRPr lang="es-ES" dirty="0"/>
          </a:p>
        </p:txBody>
      </p:sp>
      <p:pic>
        <p:nvPicPr>
          <p:cNvPr id="6" name="Marcador de contenido 5">
            <a:extLst>
              <a:ext uri="{FF2B5EF4-FFF2-40B4-BE49-F238E27FC236}">
                <a16:creationId xmlns:a16="http://schemas.microsoft.com/office/drawing/2014/main" id="{0174BA8C-46A7-DC5E-2FF4-865D3BA5B9D4}"/>
              </a:ext>
            </a:extLst>
          </p:cNvPr>
          <p:cNvPicPr>
            <a:picLocks noGrp="1" noChangeAspect="1"/>
          </p:cNvPicPr>
          <p:nvPr>
            <p:ph idx="1"/>
          </p:nvPr>
        </p:nvPicPr>
        <p:blipFill>
          <a:blip r:embed="rId3"/>
          <a:stretch>
            <a:fillRect/>
          </a:stretch>
        </p:blipFill>
        <p:spPr>
          <a:xfrm>
            <a:off x="1023504" y="1880394"/>
            <a:ext cx="8009659" cy="2040442"/>
          </a:xfrm>
        </p:spPr>
      </p:pic>
      <p:sp>
        <p:nvSpPr>
          <p:cNvPr id="4" name="Marcador de número de diapositiva 3">
            <a:extLst>
              <a:ext uri="{FF2B5EF4-FFF2-40B4-BE49-F238E27FC236}">
                <a16:creationId xmlns:a16="http://schemas.microsoft.com/office/drawing/2014/main" id="{A66C4025-1DC4-F150-1004-B22178F09683}"/>
              </a:ext>
            </a:extLst>
          </p:cNvPr>
          <p:cNvSpPr>
            <a:spLocks noGrp="1"/>
          </p:cNvSpPr>
          <p:nvPr>
            <p:ph type="sldNum" sz="quarter" idx="12"/>
          </p:nvPr>
        </p:nvSpPr>
        <p:spPr/>
        <p:txBody>
          <a:bodyPr/>
          <a:lstStyle/>
          <a:p>
            <a:fld id="{1A5952E3-DA43-4FE4-B797-0AD175EBA12D}" type="slidenum">
              <a:rPr lang="es-ES" smtClean="0"/>
              <a:t>44</a:t>
            </a:fld>
            <a:endParaRPr lang="es-ES"/>
          </a:p>
        </p:txBody>
      </p:sp>
      <p:sp>
        <p:nvSpPr>
          <p:cNvPr id="8" name="CuadroTexto 7">
            <a:extLst>
              <a:ext uri="{FF2B5EF4-FFF2-40B4-BE49-F238E27FC236}">
                <a16:creationId xmlns:a16="http://schemas.microsoft.com/office/drawing/2014/main" id="{EB6951D5-C307-51C9-8C21-22357E03B048}"/>
              </a:ext>
            </a:extLst>
          </p:cNvPr>
          <p:cNvSpPr txBox="1"/>
          <p:nvPr/>
        </p:nvSpPr>
        <p:spPr>
          <a:xfrm>
            <a:off x="1023504" y="4339027"/>
            <a:ext cx="10614314" cy="923330"/>
          </a:xfrm>
          <a:prstGeom prst="rect">
            <a:avLst/>
          </a:prstGeom>
          <a:noFill/>
        </p:spPr>
        <p:txBody>
          <a:bodyPr wrap="square">
            <a:spAutoFit/>
          </a:bodyPr>
          <a:lstStyle/>
          <a:p>
            <a:pPr algn="just"/>
            <a:r>
              <a:rPr lang="es-ES" dirty="0"/>
              <a:t>Se crea una variable y generalmente se le asigna el mismo nombre del módulo que estamos importando . </a:t>
            </a:r>
          </a:p>
          <a:p>
            <a:pPr algn="just"/>
            <a:r>
              <a:rPr lang="es-ES" dirty="0"/>
              <a:t>Cuando incluimos un módulo con </a:t>
            </a:r>
            <a:r>
              <a:rPr lang="es-ES" dirty="0" err="1"/>
              <a:t>require</a:t>
            </a:r>
            <a:r>
              <a:rPr lang="es-ES" dirty="0"/>
              <a:t> lo que se asigna a la variable saludo es el objeto de exportación, el cual tiene una propiedad(saludar ) que está asociada a una función.</a:t>
            </a:r>
          </a:p>
        </p:txBody>
      </p:sp>
      <p:sp>
        <p:nvSpPr>
          <p:cNvPr id="10" name="CuadroTexto 9">
            <a:extLst>
              <a:ext uri="{FF2B5EF4-FFF2-40B4-BE49-F238E27FC236}">
                <a16:creationId xmlns:a16="http://schemas.microsoft.com/office/drawing/2014/main" id="{82E17B4B-9FBB-5DD4-53F7-C0DEABDBC03E}"/>
              </a:ext>
            </a:extLst>
          </p:cNvPr>
          <p:cNvSpPr txBox="1"/>
          <p:nvPr/>
        </p:nvSpPr>
        <p:spPr>
          <a:xfrm>
            <a:off x="1092777" y="5412136"/>
            <a:ext cx="6096000" cy="369332"/>
          </a:xfrm>
          <a:prstGeom prst="rect">
            <a:avLst/>
          </a:prstGeom>
          <a:noFill/>
        </p:spPr>
        <p:txBody>
          <a:bodyPr wrap="square">
            <a:spAutoFit/>
          </a:bodyPr>
          <a:lstStyle/>
          <a:p>
            <a:r>
              <a:rPr lang="es-ES" b="0" dirty="0">
                <a:effectLst/>
                <a:latin typeface="Consolas" panose="020B0609020204030204" pitchFamily="49" charset="0"/>
              </a:rPr>
              <a:t>console.log(saludo)</a:t>
            </a:r>
          </a:p>
        </p:txBody>
      </p:sp>
      <p:pic>
        <p:nvPicPr>
          <p:cNvPr id="14" name="Imagen 13">
            <a:extLst>
              <a:ext uri="{FF2B5EF4-FFF2-40B4-BE49-F238E27FC236}">
                <a16:creationId xmlns:a16="http://schemas.microsoft.com/office/drawing/2014/main" id="{3A96CE5C-6F12-C70D-F6EE-AA8EB7DB72C1}"/>
              </a:ext>
            </a:extLst>
          </p:cNvPr>
          <p:cNvPicPr>
            <a:picLocks noChangeAspect="1"/>
          </p:cNvPicPr>
          <p:nvPr/>
        </p:nvPicPr>
        <p:blipFill>
          <a:blip r:embed="rId4"/>
          <a:stretch>
            <a:fillRect/>
          </a:stretch>
        </p:blipFill>
        <p:spPr>
          <a:xfrm>
            <a:off x="1092777" y="6005512"/>
            <a:ext cx="7858125" cy="533400"/>
          </a:xfrm>
          <a:prstGeom prst="rect">
            <a:avLst/>
          </a:prstGeom>
        </p:spPr>
      </p:pic>
    </p:spTree>
    <p:extLst>
      <p:ext uri="{BB962C8B-B14F-4D97-AF65-F5344CB8AC3E}">
        <p14:creationId xmlns:p14="http://schemas.microsoft.com/office/powerpoint/2010/main" val="21500846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E1A1EA-77B3-EB53-8DED-DD36E8F546F1}"/>
              </a:ext>
            </a:extLst>
          </p:cNvPr>
          <p:cNvSpPr>
            <a:spLocks noGrp="1"/>
          </p:cNvSpPr>
          <p:nvPr>
            <p:ph type="title"/>
          </p:nvPr>
        </p:nvSpPr>
        <p:spPr/>
        <p:txBody>
          <a:bodyPr/>
          <a:lstStyle/>
          <a:p>
            <a:r>
              <a:rPr lang="en-US" dirty="0" err="1"/>
              <a:t>Exportar</a:t>
            </a:r>
            <a:r>
              <a:rPr lang="en-US" dirty="0"/>
              <a:t> </a:t>
            </a:r>
            <a:r>
              <a:rPr lang="en-US" dirty="0" err="1"/>
              <a:t>varios</a:t>
            </a:r>
            <a:r>
              <a:rPr lang="en-US" dirty="0"/>
              <a:t> </a:t>
            </a:r>
            <a:r>
              <a:rPr lang="en-US" dirty="0" err="1"/>
              <a:t>elementos</a:t>
            </a:r>
            <a:endParaRPr lang="es-ES" dirty="0"/>
          </a:p>
        </p:txBody>
      </p:sp>
      <p:sp>
        <p:nvSpPr>
          <p:cNvPr id="3" name="Marcador de contenido 2">
            <a:extLst>
              <a:ext uri="{FF2B5EF4-FFF2-40B4-BE49-F238E27FC236}">
                <a16:creationId xmlns:a16="http://schemas.microsoft.com/office/drawing/2014/main" id="{8A3A225D-BACA-0E63-02A9-672D6D04E16A}"/>
              </a:ext>
            </a:extLst>
          </p:cNvPr>
          <p:cNvSpPr>
            <a:spLocks noGrp="1"/>
          </p:cNvSpPr>
          <p:nvPr>
            <p:ph idx="1"/>
          </p:nvPr>
        </p:nvSpPr>
        <p:spPr/>
        <p:txBody>
          <a:bodyPr>
            <a:normAutofit fontScale="92500" lnSpcReduction="10000"/>
          </a:bodyPr>
          <a:lstStyle/>
          <a:p>
            <a:pPr marL="0" indent="0" algn="just">
              <a:buNone/>
            </a:pPr>
            <a:r>
              <a:rPr lang="en-US" sz="3000" dirty="0"/>
              <a:t>Se </a:t>
            </a:r>
            <a:r>
              <a:rPr lang="en-US" sz="3000" dirty="0" err="1"/>
              <a:t>pueden</a:t>
            </a:r>
            <a:r>
              <a:rPr lang="en-US" sz="3000" dirty="0"/>
              <a:t> exporter </a:t>
            </a:r>
            <a:r>
              <a:rPr lang="en-US" sz="3000" dirty="0" err="1"/>
              <a:t>varios</a:t>
            </a:r>
            <a:r>
              <a:rPr lang="en-US" sz="3000" dirty="0"/>
              <a:t> </a:t>
            </a:r>
            <a:r>
              <a:rPr lang="en-US" sz="3000" dirty="0" err="1"/>
              <a:t>elementos</a:t>
            </a:r>
            <a:r>
              <a:rPr lang="en-US" sz="3000" dirty="0"/>
              <a:t> </a:t>
            </a:r>
            <a:r>
              <a:rPr lang="en-US" sz="3000" dirty="0" err="1"/>
              <a:t>por</a:t>
            </a:r>
            <a:r>
              <a:rPr lang="en-US" sz="3000" dirty="0"/>
              <a:t> m</a:t>
            </a:r>
            <a:r>
              <a:rPr lang="es-ES" sz="3000" dirty="0" err="1"/>
              <a:t>ódulo</a:t>
            </a:r>
            <a:r>
              <a:rPr lang="es-ES" sz="3000" dirty="0"/>
              <a:t>. Recordemos que </a:t>
            </a:r>
            <a:r>
              <a:rPr lang="es-ES" sz="3000" dirty="0" err="1"/>
              <a:t>module.exports</a:t>
            </a:r>
            <a:r>
              <a:rPr lang="es-ES" sz="3000" dirty="0"/>
              <a:t> es un objeto, así que puede tener cuantas propiedades necesitemos, lo cual es muy útil porque podemos exportarlas.</a:t>
            </a:r>
          </a:p>
          <a:p>
            <a:pPr marL="0" indent="0" algn="just">
              <a:buNone/>
            </a:pPr>
            <a:endParaRPr lang="es-ES" sz="3000" dirty="0"/>
          </a:p>
          <a:p>
            <a:pPr marL="0" indent="0" algn="just">
              <a:buNone/>
            </a:pPr>
            <a:r>
              <a:rPr lang="es-ES" sz="3000" dirty="0"/>
              <a:t>Ejemplo:</a:t>
            </a:r>
          </a:p>
          <a:p>
            <a:pPr marL="0" indent="0" algn="just">
              <a:buNone/>
            </a:pPr>
            <a:r>
              <a:rPr lang="es-ES" sz="3000" dirty="0"/>
              <a:t>En el módulo saludos vamos a definir una segunda función.</a:t>
            </a:r>
          </a:p>
          <a:p>
            <a:pPr marL="0" indent="0" algn="just">
              <a:buNone/>
            </a:pPr>
            <a:endParaRPr lang="es-ES" dirty="0"/>
          </a:p>
          <a:p>
            <a:pPr marL="0" indent="0">
              <a:buNone/>
            </a:pPr>
            <a:r>
              <a:rPr lang="es-ES" sz="2600" b="0" dirty="0" err="1">
                <a:effectLst/>
                <a:latin typeface="Consolas" panose="020B0609020204030204" pitchFamily="49" charset="0"/>
              </a:rPr>
              <a:t>function</a:t>
            </a:r>
            <a:r>
              <a:rPr lang="es-ES" sz="2600" b="0" dirty="0">
                <a:effectLst/>
                <a:latin typeface="Consolas" panose="020B0609020204030204" pitchFamily="49" charset="0"/>
              </a:rPr>
              <a:t> </a:t>
            </a:r>
            <a:r>
              <a:rPr lang="es-ES" sz="2600" b="0" dirty="0" err="1">
                <a:effectLst/>
                <a:latin typeface="Consolas" panose="020B0609020204030204" pitchFamily="49" charset="0"/>
              </a:rPr>
              <a:t>saludarHolaMundo</a:t>
            </a:r>
            <a:r>
              <a:rPr lang="es-ES" sz="2600" b="0" dirty="0">
                <a:effectLst/>
                <a:latin typeface="Consolas" panose="020B0609020204030204" pitchFamily="49" charset="0"/>
              </a:rPr>
              <a:t>(){</a:t>
            </a:r>
          </a:p>
          <a:p>
            <a:pPr marL="0" indent="0">
              <a:buNone/>
            </a:pPr>
            <a:r>
              <a:rPr lang="es-ES" sz="2600" b="0" dirty="0">
                <a:effectLst/>
                <a:latin typeface="Consolas" panose="020B0609020204030204" pitchFamily="49" charset="0"/>
              </a:rPr>
              <a:t>    </a:t>
            </a:r>
            <a:r>
              <a:rPr lang="es-ES" sz="2600" b="0" dirty="0" err="1">
                <a:effectLst/>
                <a:latin typeface="Consolas" panose="020B0609020204030204" pitchFamily="49" charset="0"/>
              </a:rPr>
              <a:t>return</a:t>
            </a:r>
            <a:r>
              <a:rPr lang="es-ES" sz="2600" b="0" dirty="0">
                <a:effectLst/>
                <a:latin typeface="Consolas" panose="020B0609020204030204" pitchFamily="49" charset="0"/>
              </a:rPr>
              <a:t> "Hola Mundo!";</a:t>
            </a:r>
          </a:p>
          <a:p>
            <a:pPr marL="0" indent="0">
              <a:buNone/>
            </a:pPr>
            <a:r>
              <a:rPr lang="es-ES" sz="2600" b="0" dirty="0">
                <a:effectLst/>
                <a:latin typeface="Consolas" panose="020B0609020204030204" pitchFamily="49" charset="0"/>
              </a:rPr>
              <a:t>}</a:t>
            </a:r>
          </a:p>
          <a:p>
            <a:pPr marL="0" indent="0" algn="just">
              <a:buNone/>
            </a:pPr>
            <a:endParaRPr lang="es-ES" dirty="0"/>
          </a:p>
        </p:txBody>
      </p:sp>
      <p:sp>
        <p:nvSpPr>
          <p:cNvPr id="4" name="Marcador de número de diapositiva 3">
            <a:extLst>
              <a:ext uri="{FF2B5EF4-FFF2-40B4-BE49-F238E27FC236}">
                <a16:creationId xmlns:a16="http://schemas.microsoft.com/office/drawing/2014/main" id="{4B56CBD3-F317-0349-2540-1CF55E1549D9}"/>
              </a:ext>
            </a:extLst>
          </p:cNvPr>
          <p:cNvSpPr>
            <a:spLocks noGrp="1"/>
          </p:cNvSpPr>
          <p:nvPr>
            <p:ph type="sldNum" sz="quarter" idx="12"/>
          </p:nvPr>
        </p:nvSpPr>
        <p:spPr/>
        <p:txBody>
          <a:bodyPr/>
          <a:lstStyle/>
          <a:p>
            <a:fld id="{1A5952E3-DA43-4FE4-B797-0AD175EBA12D}" type="slidenum">
              <a:rPr lang="es-ES" smtClean="0"/>
              <a:t>45</a:t>
            </a:fld>
            <a:endParaRPr lang="es-ES"/>
          </a:p>
        </p:txBody>
      </p:sp>
    </p:spTree>
    <p:extLst>
      <p:ext uri="{BB962C8B-B14F-4D97-AF65-F5344CB8AC3E}">
        <p14:creationId xmlns:p14="http://schemas.microsoft.com/office/powerpoint/2010/main" val="35862216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FF4EAB-2417-3B02-6E6C-CFA010C1782C}"/>
              </a:ext>
            </a:extLst>
          </p:cNvPr>
          <p:cNvSpPr>
            <a:spLocks noGrp="1"/>
          </p:cNvSpPr>
          <p:nvPr>
            <p:ph type="title"/>
          </p:nvPr>
        </p:nvSpPr>
        <p:spPr/>
        <p:txBody>
          <a:bodyPr/>
          <a:lstStyle/>
          <a:p>
            <a:endParaRPr lang="es-ES"/>
          </a:p>
        </p:txBody>
      </p:sp>
      <p:pic>
        <p:nvPicPr>
          <p:cNvPr id="10" name="Marcador de contenido 9">
            <a:extLst>
              <a:ext uri="{FF2B5EF4-FFF2-40B4-BE49-F238E27FC236}">
                <a16:creationId xmlns:a16="http://schemas.microsoft.com/office/drawing/2014/main" id="{53BF6CDD-C0C0-DB1C-E58C-900DCD2D6A48}"/>
              </a:ext>
            </a:extLst>
          </p:cNvPr>
          <p:cNvPicPr>
            <a:picLocks noGrp="1" noChangeAspect="1"/>
          </p:cNvPicPr>
          <p:nvPr>
            <p:ph idx="1"/>
          </p:nvPr>
        </p:nvPicPr>
        <p:blipFill>
          <a:blip r:embed="rId2"/>
          <a:stretch>
            <a:fillRect/>
          </a:stretch>
        </p:blipFill>
        <p:spPr>
          <a:xfrm>
            <a:off x="838200" y="4960937"/>
            <a:ext cx="7848600" cy="552450"/>
          </a:xfrm>
        </p:spPr>
      </p:pic>
      <p:sp>
        <p:nvSpPr>
          <p:cNvPr id="4" name="Marcador de número de diapositiva 3">
            <a:extLst>
              <a:ext uri="{FF2B5EF4-FFF2-40B4-BE49-F238E27FC236}">
                <a16:creationId xmlns:a16="http://schemas.microsoft.com/office/drawing/2014/main" id="{FAD29F75-EF46-66F1-9528-23E16E0BD380}"/>
              </a:ext>
            </a:extLst>
          </p:cNvPr>
          <p:cNvSpPr>
            <a:spLocks noGrp="1"/>
          </p:cNvSpPr>
          <p:nvPr>
            <p:ph type="sldNum" sz="quarter" idx="12"/>
          </p:nvPr>
        </p:nvSpPr>
        <p:spPr/>
        <p:txBody>
          <a:bodyPr/>
          <a:lstStyle/>
          <a:p>
            <a:fld id="{1A5952E3-DA43-4FE4-B797-0AD175EBA12D}" type="slidenum">
              <a:rPr lang="es-ES" smtClean="0"/>
              <a:t>46</a:t>
            </a:fld>
            <a:endParaRPr lang="es-ES"/>
          </a:p>
        </p:txBody>
      </p:sp>
      <p:pic>
        <p:nvPicPr>
          <p:cNvPr id="8" name="Imagen 7">
            <a:extLst>
              <a:ext uri="{FF2B5EF4-FFF2-40B4-BE49-F238E27FC236}">
                <a16:creationId xmlns:a16="http://schemas.microsoft.com/office/drawing/2014/main" id="{00A51538-BEE8-FD1A-13A7-8BB9660D37E8}"/>
              </a:ext>
            </a:extLst>
          </p:cNvPr>
          <p:cNvPicPr>
            <a:picLocks noChangeAspect="1"/>
          </p:cNvPicPr>
          <p:nvPr/>
        </p:nvPicPr>
        <p:blipFill>
          <a:blip r:embed="rId3"/>
          <a:stretch>
            <a:fillRect/>
          </a:stretch>
        </p:blipFill>
        <p:spPr>
          <a:xfrm>
            <a:off x="7531677" y="1598216"/>
            <a:ext cx="3829050" cy="1447800"/>
          </a:xfrm>
          <a:prstGeom prst="rect">
            <a:avLst/>
          </a:prstGeom>
        </p:spPr>
      </p:pic>
      <p:pic>
        <p:nvPicPr>
          <p:cNvPr id="14" name="Imagen 13">
            <a:extLst>
              <a:ext uri="{FF2B5EF4-FFF2-40B4-BE49-F238E27FC236}">
                <a16:creationId xmlns:a16="http://schemas.microsoft.com/office/drawing/2014/main" id="{D7A5CD9C-D8A2-6512-6C7A-8DC45583B74A}"/>
              </a:ext>
            </a:extLst>
          </p:cNvPr>
          <p:cNvPicPr>
            <a:picLocks noChangeAspect="1"/>
          </p:cNvPicPr>
          <p:nvPr/>
        </p:nvPicPr>
        <p:blipFill>
          <a:blip r:embed="rId4"/>
          <a:stretch>
            <a:fillRect/>
          </a:stretch>
        </p:blipFill>
        <p:spPr>
          <a:xfrm>
            <a:off x="866775" y="875000"/>
            <a:ext cx="6286500" cy="3667125"/>
          </a:xfrm>
          <a:prstGeom prst="rect">
            <a:avLst/>
          </a:prstGeom>
        </p:spPr>
      </p:pic>
      <p:sp>
        <p:nvSpPr>
          <p:cNvPr id="15" name="Rectángulo 14">
            <a:extLst>
              <a:ext uri="{FF2B5EF4-FFF2-40B4-BE49-F238E27FC236}">
                <a16:creationId xmlns:a16="http://schemas.microsoft.com/office/drawing/2014/main" id="{5724C028-83BE-A488-D05F-6526DE3D17E6}"/>
              </a:ext>
            </a:extLst>
          </p:cNvPr>
          <p:cNvSpPr/>
          <p:nvPr/>
        </p:nvSpPr>
        <p:spPr>
          <a:xfrm>
            <a:off x="1898073" y="3990109"/>
            <a:ext cx="5250872" cy="37407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9589011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573C52-517A-F614-BC16-B0A1A98CEFD6}"/>
              </a:ext>
            </a:extLst>
          </p:cNvPr>
          <p:cNvSpPr>
            <a:spLocks noGrp="1"/>
          </p:cNvSpPr>
          <p:nvPr>
            <p:ph type="title"/>
          </p:nvPr>
        </p:nvSpPr>
        <p:spPr/>
        <p:txBody>
          <a:bodyPr/>
          <a:lstStyle/>
          <a:p>
            <a:r>
              <a:rPr lang="en-US" dirty="0" err="1"/>
              <a:t>Sintaxis</a:t>
            </a:r>
            <a:r>
              <a:rPr lang="en-US" dirty="0"/>
              <a:t> para </a:t>
            </a:r>
            <a:r>
              <a:rPr lang="en-US" dirty="0" err="1"/>
              <a:t>exportar</a:t>
            </a:r>
            <a:r>
              <a:rPr lang="en-US" dirty="0"/>
              <a:t> </a:t>
            </a:r>
            <a:r>
              <a:rPr lang="en-US" dirty="0" err="1"/>
              <a:t>varios</a:t>
            </a:r>
            <a:r>
              <a:rPr lang="en-US" dirty="0"/>
              <a:t> </a:t>
            </a:r>
            <a:r>
              <a:rPr lang="en-US" dirty="0" err="1"/>
              <a:t>elementos</a:t>
            </a:r>
            <a:endParaRPr lang="es-ES" dirty="0"/>
          </a:p>
        </p:txBody>
      </p:sp>
      <p:sp>
        <p:nvSpPr>
          <p:cNvPr id="3" name="Marcador de contenido 2">
            <a:extLst>
              <a:ext uri="{FF2B5EF4-FFF2-40B4-BE49-F238E27FC236}">
                <a16:creationId xmlns:a16="http://schemas.microsoft.com/office/drawing/2014/main" id="{90F19E5C-72C2-458D-EB0B-144F50682716}"/>
              </a:ext>
            </a:extLst>
          </p:cNvPr>
          <p:cNvSpPr>
            <a:spLocks noGrp="1"/>
          </p:cNvSpPr>
          <p:nvPr>
            <p:ph idx="1"/>
          </p:nvPr>
        </p:nvSpPr>
        <p:spPr/>
        <p:txBody>
          <a:bodyPr/>
          <a:lstStyle/>
          <a:p>
            <a:pPr marL="0" indent="0">
              <a:buNone/>
            </a:pPr>
            <a:endParaRPr lang="es-ES" b="0" dirty="0">
              <a:effectLst/>
              <a:latin typeface="Consolas" panose="020B0609020204030204" pitchFamily="49" charset="0"/>
            </a:endParaRPr>
          </a:p>
          <a:p>
            <a:pPr marL="0" indent="0">
              <a:buNone/>
            </a:pPr>
            <a:r>
              <a:rPr lang="es-ES" b="0" dirty="0" err="1">
                <a:effectLst/>
                <a:latin typeface="Consolas" panose="020B0609020204030204" pitchFamily="49" charset="0"/>
              </a:rPr>
              <a:t>module.exports</a:t>
            </a:r>
            <a:r>
              <a:rPr lang="es-ES" b="0" dirty="0">
                <a:effectLst/>
                <a:latin typeface="Consolas" panose="020B0609020204030204" pitchFamily="49" charset="0"/>
              </a:rPr>
              <a:t>={</a:t>
            </a:r>
          </a:p>
          <a:p>
            <a:pPr marL="0" indent="0">
              <a:buNone/>
            </a:pPr>
            <a:r>
              <a:rPr lang="es-ES" b="0" dirty="0">
                <a:effectLst/>
                <a:latin typeface="Consolas" panose="020B0609020204030204" pitchFamily="49" charset="0"/>
              </a:rPr>
              <a:t>    </a:t>
            </a:r>
            <a:r>
              <a:rPr lang="es-ES" b="0" dirty="0" err="1">
                <a:effectLst/>
                <a:latin typeface="Consolas" panose="020B0609020204030204" pitchFamily="49" charset="0"/>
              </a:rPr>
              <a:t>saludar:saludar</a:t>
            </a:r>
            <a:r>
              <a:rPr lang="es-ES" b="0" dirty="0">
                <a:effectLst/>
                <a:latin typeface="Consolas" panose="020B0609020204030204" pitchFamily="49" charset="0"/>
              </a:rPr>
              <a:t>,</a:t>
            </a:r>
          </a:p>
          <a:p>
            <a:pPr marL="0" indent="0">
              <a:buNone/>
            </a:pPr>
            <a:r>
              <a:rPr lang="es-ES" b="0" dirty="0">
                <a:effectLst/>
                <a:latin typeface="Consolas" panose="020B0609020204030204" pitchFamily="49" charset="0"/>
              </a:rPr>
              <a:t>    </a:t>
            </a:r>
            <a:r>
              <a:rPr lang="es-ES" b="0" dirty="0" err="1">
                <a:effectLst/>
                <a:latin typeface="Consolas" panose="020B0609020204030204" pitchFamily="49" charset="0"/>
              </a:rPr>
              <a:t>saludarHolaMundo:saludarHolaMundo</a:t>
            </a:r>
            <a:endParaRPr lang="es-ES" b="0" dirty="0">
              <a:effectLst/>
              <a:latin typeface="Consolas" panose="020B0609020204030204" pitchFamily="49" charset="0"/>
            </a:endParaRPr>
          </a:p>
          <a:p>
            <a:pPr marL="0" indent="0">
              <a:buNone/>
            </a:pPr>
            <a:r>
              <a:rPr lang="es-ES" b="0" dirty="0">
                <a:effectLst/>
                <a:latin typeface="Consolas" panose="020B0609020204030204" pitchFamily="49" charset="0"/>
              </a:rPr>
              <a:t>};</a:t>
            </a:r>
          </a:p>
          <a:p>
            <a:pPr marL="0" indent="0">
              <a:buNone/>
            </a:pPr>
            <a:endParaRPr lang="es-ES" dirty="0">
              <a:latin typeface="Consolas" panose="020B0609020204030204" pitchFamily="49" charset="0"/>
            </a:endParaRPr>
          </a:p>
          <a:p>
            <a:pPr marL="0" indent="0" algn="just">
              <a:buNone/>
            </a:pPr>
            <a:r>
              <a:rPr lang="es-ES" b="0" dirty="0">
                <a:effectLst/>
              </a:rPr>
              <a:t>Se especifica que el objeto de exportaciones debe tener estas propiedades con estos valores. </a:t>
            </a:r>
          </a:p>
          <a:p>
            <a:pPr marL="0" indent="0">
              <a:buNone/>
            </a:pPr>
            <a:endParaRPr lang="es-ES" b="0" dirty="0">
              <a:effectLst/>
              <a:latin typeface="Consolas" panose="020B0609020204030204" pitchFamily="49" charset="0"/>
            </a:endParaRPr>
          </a:p>
          <a:p>
            <a:endParaRPr lang="es-ES" dirty="0"/>
          </a:p>
        </p:txBody>
      </p:sp>
      <p:sp>
        <p:nvSpPr>
          <p:cNvPr id="4" name="Marcador de número de diapositiva 3">
            <a:extLst>
              <a:ext uri="{FF2B5EF4-FFF2-40B4-BE49-F238E27FC236}">
                <a16:creationId xmlns:a16="http://schemas.microsoft.com/office/drawing/2014/main" id="{7A76933A-475F-50B9-3584-FA0F2E418F2F}"/>
              </a:ext>
            </a:extLst>
          </p:cNvPr>
          <p:cNvSpPr>
            <a:spLocks noGrp="1"/>
          </p:cNvSpPr>
          <p:nvPr>
            <p:ph type="sldNum" sz="quarter" idx="12"/>
          </p:nvPr>
        </p:nvSpPr>
        <p:spPr/>
        <p:txBody>
          <a:bodyPr/>
          <a:lstStyle/>
          <a:p>
            <a:fld id="{1A5952E3-DA43-4FE4-B797-0AD175EBA12D}" type="slidenum">
              <a:rPr lang="es-ES" smtClean="0"/>
              <a:t>47</a:t>
            </a:fld>
            <a:endParaRPr lang="es-ES"/>
          </a:p>
        </p:txBody>
      </p:sp>
    </p:spTree>
    <p:extLst>
      <p:ext uri="{BB962C8B-B14F-4D97-AF65-F5344CB8AC3E}">
        <p14:creationId xmlns:p14="http://schemas.microsoft.com/office/powerpoint/2010/main" val="36032237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272684-8339-CE53-2A18-5482B6E06E89}"/>
              </a:ext>
            </a:extLst>
          </p:cNvPr>
          <p:cNvSpPr>
            <a:spLocks noGrp="1"/>
          </p:cNvSpPr>
          <p:nvPr>
            <p:ph type="title"/>
          </p:nvPr>
        </p:nvSpPr>
        <p:spPr/>
        <p:txBody>
          <a:bodyPr/>
          <a:lstStyle/>
          <a:p>
            <a:r>
              <a:rPr lang="en-US" dirty="0" err="1"/>
              <a:t>Sintaxis</a:t>
            </a:r>
            <a:r>
              <a:rPr lang="en-US" dirty="0"/>
              <a:t> de </a:t>
            </a:r>
            <a:r>
              <a:rPr lang="en-US" dirty="0" err="1"/>
              <a:t>desestructuración</a:t>
            </a:r>
            <a:r>
              <a:rPr lang="en-US" dirty="0"/>
              <a:t> y require()</a:t>
            </a:r>
            <a:endParaRPr lang="es-ES" dirty="0"/>
          </a:p>
        </p:txBody>
      </p:sp>
      <p:sp>
        <p:nvSpPr>
          <p:cNvPr id="3" name="Marcador de contenido 2">
            <a:extLst>
              <a:ext uri="{FF2B5EF4-FFF2-40B4-BE49-F238E27FC236}">
                <a16:creationId xmlns:a16="http://schemas.microsoft.com/office/drawing/2014/main" id="{EEE68092-1DC1-70C7-F673-8DFE5543223A}"/>
              </a:ext>
            </a:extLst>
          </p:cNvPr>
          <p:cNvSpPr>
            <a:spLocks noGrp="1"/>
          </p:cNvSpPr>
          <p:nvPr>
            <p:ph idx="1"/>
          </p:nvPr>
        </p:nvSpPr>
        <p:spPr/>
        <p:txBody>
          <a:bodyPr/>
          <a:lstStyle/>
          <a:p>
            <a:pPr marL="0" indent="0" algn="just">
              <a:buNone/>
            </a:pPr>
            <a:r>
              <a:rPr lang="es-ES" dirty="0"/>
              <a:t>En  ocasiones no necesitamos incluir todos los elementos de un módulo, por lo que no necesitamos incluir el objeto de importación.</a:t>
            </a:r>
          </a:p>
          <a:p>
            <a:pPr marL="0" indent="0" algn="just">
              <a:buNone/>
            </a:pPr>
            <a:r>
              <a:rPr lang="es-ES" dirty="0"/>
              <a:t>Para esto existe una sintaxis específica. Por ejemplo digamos que en app.js solo queremos incluir la función </a:t>
            </a:r>
            <a:r>
              <a:rPr lang="es-ES" dirty="0" err="1"/>
              <a:t>saludarHolaMundo</a:t>
            </a:r>
            <a:r>
              <a:rPr lang="es-ES" dirty="0"/>
              <a:t>(). </a:t>
            </a:r>
          </a:p>
          <a:p>
            <a:pPr marL="0" indent="0" algn="just">
              <a:buNone/>
            </a:pPr>
            <a:r>
              <a:rPr lang="es-ES" u="sng" dirty="0"/>
              <a:t>Sintaxis de desestructuración</a:t>
            </a:r>
          </a:p>
          <a:p>
            <a:pPr marL="0" indent="0" algn="just">
              <a:buNone/>
            </a:pPr>
            <a:r>
              <a:rPr lang="es-ES" dirty="0"/>
              <a:t>Nos permite tomar ciertas propiedades de los objetos de JavaScript de forma muy concisa.</a:t>
            </a:r>
          </a:p>
          <a:p>
            <a:pPr marL="0" indent="0" algn="just">
              <a:buNone/>
            </a:pPr>
            <a:endParaRPr lang="es-ES" dirty="0"/>
          </a:p>
          <a:p>
            <a:pPr marL="0" indent="0" algn="just">
              <a:buNone/>
            </a:pPr>
            <a:r>
              <a:rPr lang="es-ES" b="0" dirty="0" err="1">
                <a:effectLst/>
                <a:latin typeface="Consolas" panose="020B0609020204030204" pitchFamily="49" charset="0"/>
              </a:rPr>
              <a:t>const</a:t>
            </a:r>
            <a:r>
              <a:rPr lang="es-ES" b="0" dirty="0">
                <a:effectLst/>
                <a:latin typeface="Consolas" panose="020B0609020204030204" pitchFamily="49" charset="0"/>
              </a:rPr>
              <a:t> {</a:t>
            </a:r>
            <a:r>
              <a:rPr lang="es-ES" b="0" dirty="0" err="1">
                <a:effectLst/>
                <a:latin typeface="Consolas" panose="020B0609020204030204" pitchFamily="49" charset="0"/>
              </a:rPr>
              <a:t>saludarHolaMundo</a:t>
            </a:r>
            <a:r>
              <a:rPr lang="es-ES" b="0" dirty="0">
                <a:effectLst/>
                <a:latin typeface="Consolas" panose="020B0609020204030204" pitchFamily="49" charset="0"/>
              </a:rPr>
              <a:t>}=</a:t>
            </a:r>
            <a:r>
              <a:rPr lang="es-ES" b="0" dirty="0" err="1">
                <a:effectLst/>
                <a:latin typeface="Consolas" panose="020B0609020204030204" pitchFamily="49" charset="0"/>
              </a:rPr>
              <a:t>require</a:t>
            </a:r>
            <a:r>
              <a:rPr lang="es-ES" b="0" dirty="0">
                <a:effectLst/>
                <a:latin typeface="Consolas" panose="020B0609020204030204" pitchFamily="49" charset="0"/>
              </a:rPr>
              <a:t>("./saludos.js")</a:t>
            </a:r>
          </a:p>
          <a:p>
            <a:pPr marL="0" indent="0" algn="just">
              <a:buNone/>
            </a:pPr>
            <a:endParaRPr lang="es-ES" dirty="0"/>
          </a:p>
        </p:txBody>
      </p:sp>
      <p:sp>
        <p:nvSpPr>
          <p:cNvPr id="4" name="Marcador de número de diapositiva 3">
            <a:extLst>
              <a:ext uri="{FF2B5EF4-FFF2-40B4-BE49-F238E27FC236}">
                <a16:creationId xmlns:a16="http://schemas.microsoft.com/office/drawing/2014/main" id="{4164A3E3-AD08-0369-D80F-371A948BC20C}"/>
              </a:ext>
            </a:extLst>
          </p:cNvPr>
          <p:cNvSpPr>
            <a:spLocks noGrp="1"/>
          </p:cNvSpPr>
          <p:nvPr>
            <p:ph type="sldNum" sz="quarter" idx="12"/>
          </p:nvPr>
        </p:nvSpPr>
        <p:spPr/>
        <p:txBody>
          <a:bodyPr/>
          <a:lstStyle/>
          <a:p>
            <a:fld id="{1A5952E3-DA43-4FE4-B797-0AD175EBA12D}" type="slidenum">
              <a:rPr lang="es-ES" smtClean="0"/>
              <a:t>48</a:t>
            </a:fld>
            <a:endParaRPr lang="es-ES"/>
          </a:p>
        </p:txBody>
      </p:sp>
    </p:spTree>
    <p:extLst>
      <p:ext uri="{BB962C8B-B14F-4D97-AF65-F5344CB8AC3E}">
        <p14:creationId xmlns:p14="http://schemas.microsoft.com/office/powerpoint/2010/main" val="23345777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4CE238-05D4-D08E-13C9-6651B7C6E8A0}"/>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62A4DF62-9767-B65C-E67F-C1AEC1E06F41}"/>
              </a:ext>
            </a:extLst>
          </p:cNvPr>
          <p:cNvSpPr>
            <a:spLocks noGrp="1"/>
          </p:cNvSpPr>
          <p:nvPr>
            <p:ph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571FF51A-99DD-6A52-13DA-6434ED218BE3}"/>
              </a:ext>
            </a:extLst>
          </p:cNvPr>
          <p:cNvSpPr>
            <a:spLocks noGrp="1"/>
          </p:cNvSpPr>
          <p:nvPr>
            <p:ph type="sldNum" sz="quarter" idx="12"/>
          </p:nvPr>
        </p:nvSpPr>
        <p:spPr/>
        <p:txBody>
          <a:bodyPr/>
          <a:lstStyle/>
          <a:p>
            <a:fld id="{1A5952E3-DA43-4FE4-B797-0AD175EBA12D}" type="slidenum">
              <a:rPr lang="es-ES" smtClean="0"/>
              <a:t>49</a:t>
            </a:fld>
            <a:endParaRPr lang="es-ES"/>
          </a:p>
        </p:txBody>
      </p:sp>
      <p:pic>
        <p:nvPicPr>
          <p:cNvPr id="6" name="Imagen 5">
            <a:extLst>
              <a:ext uri="{FF2B5EF4-FFF2-40B4-BE49-F238E27FC236}">
                <a16:creationId xmlns:a16="http://schemas.microsoft.com/office/drawing/2014/main" id="{11CCB062-1EAE-2B73-B13C-7A45EC92911A}"/>
              </a:ext>
            </a:extLst>
          </p:cNvPr>
          <p:cNvPicPr>
            <a:picLocks noChangeAspect="1"/>
          </p:cNvPicPr>
          <p:nvPr/>
        </p:nvPicPr>
        <p:blipFill>
          <a:blip r:embed="rId2"/>
          <a:stretch>
            <a:fillRect/>
          </a:stretch>
        </p:blipFill>
        <p:spPr>
          <a:xfrm>
            <a:off x="1015275" y="1244482"/>
            <a:ext cx="9611161" cy="1981704"/>
          </a:xfrm>
          <a:prstGeom prst="rect">
            <a:avLst/>
          </a:prstGeom>
        </p:spPr>
      </p:pic>
      <p:sp>
        <p:nvSpPr>
          <p:cNvPr id="7" name="CuadroTexto 6">
            <a:extLst>
              <a:ext uri="{FF2B5EF4-FFF2-40B4-BE49-F238E27FC236}">
                <a16:creationId xmlns:a16="http://schemas.microsoft.com/office/drawing/2014/main" id="{6B60FE19-B3D3-DA00-0956-8AF336BF0DEF}"/>
              </a:ext>
            </a:extLst>
          </p:cNvPr>
          <p:cNvSpPr txBox="1"/>
          <p:nvPr/>
        </p:nvSpPr>
        <p:spPr>
          <a:xfrm>
            <a:off x="1015275" y="3405573"/>
            <a:ext cx="9985233" cy="1200329"/>
          </a:xfrm>
          <a:prstGeom prst="rect">
            <a:avLst/>
          </a:prstGeom>
          <a:noFill/>
        </p:spPr>
        <p:txBody>
          <a:bodyPr wrap="square" rtlCol="0">
            <a:spAutoFit/>
          </a:bodyPr>
          <a:lstStyle/>
          <a:p>
            <a:pPr algn="just"/>
            <a:r>
              <a:rPr lang="en-US" sz="2400" dirty="0"/>
              <a:t>Como </a:t>
            </a:r>
            <a:r>
              <a:rPr lang="en-US" sz="2400" dirty="0" err="1"/>
              <a:t>podemos</a:t>
            </a:r>
            <a:r>
              <a:rPr lang="en-US" sz="2400" dirty="0"/>
              <a:t> </a:t>
            </a:r>
            <a:r>
              <a:rPr lang="en-US" sz="2400" dirty="0" err="1"/>
              <a:t>ver</a:t>
            </a:r>
            <a:r>
              <a:rPr lang="en-US" sz="2400" dirty="0"/>
              <a:t> </a:t>
            </a:r>
            <a:r>
              <a:rPr lang="en-US" sz="2400" dirty="0" err="1"/>
              <a:t>ya</a:t>
            </a:r>
            <a:r>
              <a:rPr lang="en-US" sz="2400" dirty="0"/>
              <a:t> no es </a:t>
            </a:r>
            <a:r>
              <a:rPr lang="en-US" sz="2400" dirty="0" err="1"/>
              <a:t>necesario</a:t>
            </a:r>
            <a:r>
              <a:rPr lang="en-US" sz="2400" dirty="0"/>
              <a:t> </a:t>
            </a:r>
            <a:r>
              <a:rPr lang="en-US" sz="2400" dirty="0" err="1"/>
              <a:t>llamar</a:t>
            </a:r>
            <a:r>
              <a:rPr lang="en-US" sz="2400" dirty="0"/>
              <a:t> al </a:t>
            </a:r>
            <a:r>
              <a:rPr lang="en-US" sz="2400" dirty="0" err="1"/>
              <a:t>objeto</a:t>
            </a:r>
            <a:r>
              <a:rPr lang="en-US" sz="2400" dirty="0"/>
              <a:t> de </a:t>
            </a:r>
            <a:r>
              <a:rPr lang="en-US" sz="2400" dirty="0" err="1"/>
              <a:t>exportaci</a:t>
            </a:r>
            <a:r>
              <a:rPr lang="es-ES" sz="2400" dirty="0" err="1"/>
              <a:t>ó</a:t>
            </a:r>
            <a:r>
              <a:rPr lang="en-US" sz="2400" dirty="0"/>
              <a:t>n para </a:t>
            </a:r>
            <a:r>
              <a:rPr lang="en-US" sz="2400" dirty="0" err="1"/>
              <a:t>invocar</a:t>
            </a:r>
            <a:r>
              <a:rPr lang="en-US" sz="2400" dirty="0"/>
              <a:t> a la </a:t>
            </a:r>
            <a:r>
              <a:rPr lang="en-US" sz="2400" dirty="0" err="1"/>
              <a:t>función</a:t>
            </a:r>
            <a:r>
              <a:rPr lang="en-US" sz="2400" dirty="0"/>
              <a:t>  </a:t>
            </a:r>
            <a:r>
              <a:rPr lang="en-US" sz="2400" dirty="0" err="1"/>
              <a:t>saludarHolaMundo</a:t>
            </a:r>
            <a:r>
              <a:rPr lang="en-US" sz="2400" dirty="0"/>
              <a:t>(). Y </a:t>
            </a:r>
            <a:r>
              <a:rPr lang="en-US" sz="2400" dirty="0" err="1"/>
              <a:t>solamente</a:t>
            </a:r>
            <a:r>
              <a:rPr lang="en-US" sz="2400" dirty="0"/>
              <a:t> </a:t>
            </a:r>
            <a:r>
              <a:rPr lang="en-US" sz="2400" dirty="0" err="1"/>
              <a:t>estamos</a:t>
            </a:r>
            <a:r>
              <a:rPr lang="en-US" sz="2400" dirty="0"/>
              <a:t> </a:t>
            </a:r>
            <a:r>
              <a:rPr lang="en-US" sz="2400" dirty="0" err="1"/>
              <a:t>escribiendo</a:t>
            </a:r>
            <a:r>
              <a:rPr lang="en-US" sz="2400" dirty="0"/>
              <a:t> </a:t>
            </a:r>
            <a:r>
              <a:rPr lang="en-US" sz="2400" dirty="0" err="1"/>
              <a:t>el</a:t>
            </a:r>
            <a:r>
              <a:rPr lang="en-US" sz="2400" dirty="0"/>
              <a:t> </a:t>
            </a:r>
            <a:r>
              <a:rPr lang="en-US" sz="2400" dirty="0" err="1"/>
              <a:t>nombre</a:t>
            </a:r>
            <a:r>
              <a:rPr lang="en-US" sz="2400" dirty="0"/>
              <a:t> de </a:t>
            </a:r>
            <a:r>
              <a:rPr lang="en-US" sz="2400" dirty="0" err="1"/>
              <a:t>esa</a:t>
            </a:r>
            <a:r>
              <a:rPr lang="en-US" sz="2400" dirty="0"/>
              <a:t> </a:t>
            </a:r>
            <a:r>
              <a:rPr lang="en-US" sz="2400" dirty="0" err="1"/>
              <a:t>propiedad</a:t>
            </a:r>
            <a:r>
              <a:rPr lang="en-US" sz="2400" dirty="0"/>
              <a:t>.</a:t>
            </a:r>
            <a:endParaRPr lang="es-ES" sz="2400" dirty="0"/>
          </a:p>
        </p:txBody>
      </p:sp>
      <p:pic>
        <p:nvPicPr>
          <p:cNvPr id="8" name="Marcador de contenido 9">
            <a:extLst>
              <a:ext uri="{FF2B5EF4-FFF2-40B4-BE49-F238E27FC236}">
                <a16:creationId xmlns:a16="http://schemas.microsoft.com/office/drawing/2014/main" id="{0A43D985-B613-92E7-8F9D-92C4E1D62C71}"/>
              </a:ext>
            </a:extLst>
          </p:cNvPr>
          <p:cNvPicPr>
            <a:picLocks noChangeAspect="1"/>
          </p:cNvPicPr>
          <p:nvPr/>
        </p:nvPicPr>
        <p:blipFill>
          <a:blip r:embed="rId3"/>
          <a:stretch>
            <a:fillRect/>
          </a:stretch>
        </p:blipFill>
        <p:spPr>
          <a:xfrm>
            <a:off x="1015275" y="4888725"/>
            <a:ext cx="7848600" cy="552450"/>
          </a:xfrm>
          <a:prstGeom prst="rect">
            <a:avLst/>
          </a:prstGeom>
        </p:spPr>
      </p:pic>
    </p:spTree>
    <p:extLst>
      <p:ext uri="{BB962C8B-B14F-4D97-AF65-F5344CB8AC3E}">
        <p14:creationId xmlns:p14="http://schemas.microsoft.com/office/powerpoint/2010/main" val="1793019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665909-8203-62CB-8EC7-8BDA4088D9B8}"/>
              </a:ext>
            </a:extLst>
          </p:cNvPr>
          <p:cNvSpPr>
            <a:spLocks noGrp="1"/>
          </p:cNvSpPr>
          <p:nvPr>
            <p:ph type="title"/>
          </p:nvPr>
        </p:nvSpPr>
        <p:spPr/>
        <p:txBody>
          <a:bodyPr/>
          <a:lstStyle/>
          <a:p>
            <a:r>
              <a:rPr lang="en-US" dirty="0" err="1"/>
              <a:t>Servidores</a:t>
            </a:r>
            <a:endParaRPr lang="es-ES" dirty="0"/>
          </a:p>
        </p:txBody>
      </p:sp>
      <p:pic>
        <p:nvPicPr>
          <p:cNvPr id="6" name="Marcador de contenido 5">
            <a:extLst>
              <a:ext uri="{FF2B5EF4-FFF2-40B4-BE49-F238E27FC236}">
                <a16:creationId xmlns:a16="http://schemas.microsoft.com/office/drawing/2014/main" id="{B0238F28-6254-BDAB-5DBF-E28C2013F1B5}"/>
              </a:ext>
            </a:extLst>
          </p:cNvPr>
          <p:cNvPicPr>
            <a:picLocks noGrp="1" noChangeAspect="1"/>
          </p:cNvPicPr>
          <p:nvPr>
            <p:ph idx="1"/>
          </p:nvPr>
        </p:nvPicPr>
        <p:blipFill>
          <a:blip r:embed="rId2"/>
          <a:stretch>
            <a:fillRect/>
          </a:stretch>
        </p:blipFill>
        <p:spPr>
          <a:xfrm>
            <a:off x="574965" y="1457316"/>
            <a:ext cx="6280830" cy="4351338"/>
          </a:xfrm>
        </p:spPr>
      </p:pic>
      <p:sp>
        <p:nvSpPr>
          <p:cNvPr id="4" name="Marcador de número de diapositiva 3">
            <a:extLst>
              <a:ext uri="{FF2B5EF4-FFF2-40B4-BE49-F238E27FC236}">
                <a16:creationId xmlns:a16="http://schemas.microsoft.com/office/drawing/2014/main" id="{FDBAC7FB-2848-B22C-87FF-B522A02C41EC}"/>
              </a:ext>
            </a:extLst>
          </p:cNvPr>
          <p:cNvSpPr>
            <a:spLocks noGrp="1"/>
          </p:cNvSpPr>
          <p:nvPr>
            <p:ph type="sldNum" sz="quarter" idx="12"/>
          </p:nvPr>
        </p:nvSpPr>
        <p:spPr/>
        <p:txBody>
          <a:bodyPr/>
          <a:lstStyle/>
          <a:p>
            <a:fld id="{1A5952E3-DA43-4FE4-B797-0AD175EBA12D}" type="slidenum">
              <a:rPr lang="es-ES" smtClean="0"/>
              <a:t>5</a:t>
            </a:fld>
            <a:endParaRPr lang="es-ES"/>
          </a:p>
        </p:txBody>
      </p:sp>
      <p:sp>
        <p:nvSpPr>
          <p:cNvPr id="10" name="CuadroTexto 9">
            <a:extLst>
              <a:ext uri="{FF2B5EF4-FFF2-40B4-BE49-F238E27FC236}">
                <a16:creationId xmlns:a16="http://schemas.microsoft.com/office/drawing/2014/main" id="{12124E35-A99F-F926-802F-E93B5951109D}"/>
              </a:ext>
            </a:extLst>
          </p:cNvPr>
          <p:cNvSpPr txBox="1"/>
          <p:nvPr/>
        </p:nvSpPr>
        <p:spPr>
          <a:xfrm>
            <a:off x="7287490" y="1801763"/>
            <a:ext cx="4419600" cy="4524315"/>
          </a:xfrm>
          <a:prstGeom prst="rect">
            <a:avLst/>
          </a:prstGeom>
          <a:noFill/>
        </p:spPr>
        <p:txBody>
          <a:bodyPr wrap="square" rtlCol="0">
            <a:spAutoFit/>
          </a:bodyPr>
          <a:lstStyle/>
          <a:p>
            <a:pPr algn="just"/>
            <a:r>
              <a:rPr lang="es-ES" sz="2400" dirty="0"/>
              <a:t>Vamos a poder utilizar estas herramientas que nos da node.js para desarrollar servidores y por eso es que </a:t>
            </a:r>
            <a:r>
              <a:rPr lang="es-ES" sz="2400" dirty="0" err="1"/>
              <a:t>node</a:t>
            </a:r>
            <a:r>
              <a:rPr lang="es-ES" sz="2400" dirty="0"/>
              <a:t> se utiliza actualmente para desarrollo </a:t>
            </a:r>
            <a:r>
              <a:rPr lang="es-ES" sz="2400" dirty="0" err="1"/>
              <a:t>backend</a:t>
            </a:r>
            <a:r>
              <a:rPr lang="es-ES" sz="2400" dirty="0"/>
              <a:t>, desarrollo de los servidores que permiten que funcionen la aplicaciones web que vemos y usamos todos los días. Node.js permite ejecutar código JavaScript del lado del servidor.</a:t>
            </a:r>
          </a:p>
        </p:txBody>
      </p:sp>
    </p:spTree>
    <p:extLst>
      <p:ext uri="{BB962C8B-B14F-4D97-AF65-F5344CB8AC3E}">
        <p14:creationId xmlns:p14="http://schemas.microsoft.com/office/powerpoint/2010/main" val="32139903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9DE593-A793-4D91-EAE6-E21E16560377}"/>
              </a:ext>
            </a:extLst>
          </p:cNvPr>
          <p:cNvSpPr>
            <a:spLocks noGrp="1"/>
          </p:cNvSpPr>
          <p:nvPr>
            <p:ph type="title"/>
          </p:nvPr>
        </p:nvSpPr>
        <p:spPr/>
        <p:txBody>
          <a:bodyPr/>
          <a:lstStyle/>
          <a:p>
            <a:r>
              <a:rPr lang="es-ES" dirty="0"/>
              <a:t>Si queremos incluir la función saludar</a:t>
            </a:r>
          </a:p>
        </p:txBody>
      </p:sp>
      <p:sp>
        <p:nvSpPr>
          <p:cNvPr id="3" name="Marcador de contenido 2">
            <a:extLst>
              <a:ext uri="{FF2B5EF4-FFF2-40B4-BE49-F238E27FC236}">
                <a16:creationId xmlns:a16="http://schemas.microsoft.com/office/drawing/2014/main" id="{074BF9B3-0E97-D7C9-8424-99770EEE91C9}"/>
              </a:ext>
            </a:extLst>
          </p:cNvPr>
          <p:cNvSpPr>
            <a:spLocks noGrp="1"/>
          </p:cNvSpPr>
          <p:nvPr>
            <p:ph idx="1"/>
          </p:nvPr>
        </p:nvSpPr>
        <p:spPr/>
        <p:txBody>
          <a:bodyPr/>
          <a:lstStyle/>
          <a:p>
            <a:pPr marL="0" indent="0">
              <a:buNone/>
            </a:pPr>
            <a:r>
              <a:rPr lang="es-ES" sz="2400" b="0" dirty="0" err="1">
                <a:effectLst/>
                <a:latin typeface="Consolas" panose="020B0609020204030204" pitchFamily="49" charset="0"/>
              </a:rPr>
              <a:t>const</a:t>
            </a:r>
            <a:r>
              <a:rPr lang="es-ES" sz="2400" b="0" dirty="0">
                <a:effectLst/>
                <a:latin typeface="Consolas" panose="020B0609020204030204" pitchFamily="49" charset="0"/>
              </a:rPr>
              <a:t> {saludar, </a:t>
            </a:r>
            <a:r>
              <a:rPr lang="es-ES" sz="2400" b="0" dirty="0" err="1">
                <a:effectLst/>
                <a:latin typeface="Consolas" panose="020B0609020204030204" pitchFamily="49" charset="0"/>
              </a:rPr>
              <a:t>saludarHolaMundo</a:t>
            </a:r>
            <a:r>
              <a:rPr lang="es-ES" sz="2400" b="0" dirty="0">
                <a:effectLst/>
                <a:latin typeface="Consolas" panose="020B0609020204030204" pitchFamily="49" charset="0"/>
              </a:rPr>
              <a:t>}=</a:t>
            </a:r>
            <a:r>
              <a:rPr lang="es-ES" sz="2400" b="0" dirty="0" err="1">
                <a:effectLst/>
                <a:latin typeface="Consolas" panose="020B0609020204030204" pitchFamily="49" charset="0"/>
              </a:rPr>
              <a:t>require</a:t>
            </a:r>
            <a:r>
              <a:rPr lang="es-ES" sz="2400" b="0" dirty="0">
                <a:effectLst/>
                <a:latin typeface="Consolas" panose="020B0609020204030204" pitchFamily="49" charset="0"/>
              </a:rPr>
              <a:t>("./saludos.js")</a:t>
            </a:r>
          </a:p>
          <a:p>
            <a:pPr marL="0" indent="0">
              <a:buNone/>
            </a:pPr>
            <a:endParaRPr lang="es-ES" dirty="0"/>
          </a:p>
          <a:p>
            <a:pPr marL="0" indent="0">
              <a:buNone/>
            </a:pPr>
            <a:endParaRPr lang="es-ES" dirty="0"/>
          </a:p>
        </p:txBody>
      </p:sp>
      <p:sp>
        <p:nvSpPr>
          <p:cNvPr id="4" name="Marcador de número de diapositiva 3">
            <a:extLst>
              <a:ext uri="{FF2B5EF4-FFF2-40B4-BE49-F238E27FC236}">
                <a16:creationId xmlns:a16="http://schemas.microsoft.com/office/drawing/2014/main" id="{D76F7D35-B470-E1B1-682D-4C4DBC41736A}"/>
              </a:ext>
            </a:extLst>
          </p:cNvPr>
          <p:cNvSpPr>
            <a:spLocks noGrp="1"/>
          </p:cNvSpPr>
          <p:nvPr>
            <p:ph type="sldNum" sz="quarter" idx="12"/>
          </p:nvPr>
        </p:nvSpPr>
        <p:spPr/>
        <p:txBody>
          <a:bodyPr/>
          <a:lstStyle/>
          <a:p>
            <a:fld id="{1A5952E3-DA43-4FE4-B797-0AD175EBA12D}" type="slidenum">
              <a:rPr lang="es-ES" smtClean="0"/>
              <a:t>50</a:t>
            </a:fld>
            <a:endParaRPr lang="es-ES"/>
          </a:p>
        </p:txBody>
      </p:sp>
      <p:pic>
        <p:nvPicPr>
          <p:cNvPr id="6" name="Imagen 5">
            <a:extLst>
              <a:ext uri="{FF2B5EF4-FFF2-40B4-BE49-F238E27FC236}">
                <a16:creationId xmlns:a16="http://schemas.microsoft.com/office/drawing/2014/main" id="{72B8291E-BD80-593C-2738-0C8EFC8C8730}"/>
              </a:ext>
            </a:extLst>
          </p:cNvPr>
          <p:cNvPicPr>
            <a:picLocks noChangeAspect="1"/>
          </p:cNvPicPr>
          <p:nvPr/>
        </p:nvPicPr>
        <p:blipFill>
          <a:blip r:embed="rId2"/>
          <a:stretch>
            <a:fillRect/>
          </a:stretch>
        </p:blipFill>
        <p:spPr>
          <a:xfrm>
            <a:off x="838200" y="2613313"/>
            <a:ext cx="9538855" cy="1631373"/>
          </a:xfrm>
          <a:prstGeom prst="rect">
            <a:avLst/>
          </a:prstGeom>
        </p:spPr>
      </p:pic>
      <p:pic>
        <p:nvPicPr>
          <p:cNvPr id="8" name="Imagen 7">
            <a:extLst>
              <a:ext uri="{FF2B5EF4-FFF2-40B4-BE49-F238E27FC236}">
                <a16:creationId xmlns:a16="http://schemas.microsoft.com/office/drawing/2014/main" id="{2064BE7C-810C-7B34-9EF3-ECA3C285230A}"/>
              </a:ext>
            </a:extLst>
          </p:cNvPr>
          <p:cNvPicPr>
            <a:picLocks noChangeAspect="1"/>
          </p:cNvPicPr>
          <p:nvPr/>
        </p:nvPicPr>
        <p:blipFill>
          <a:blip r:embed="rId3"/>
          <a:stretch>
            <a:fillRect/>
          </a:stretch>
        </p:blipFill>
        <p:spPr>
          <a:xfrm>
            <a:off x="838200" y="4939362"/>
            <a:ext cx="9026236" cy="837983"/>
          </a:xfrm>
          <a:prstGeom prst="rect">
            <a:avLst/>
          </a:prstGeom>
        </p:spPr>
      </p:pic>
    </p:spTree>
    <p:extLst>
      <p:ext uri="{BB962C8B-B14F-4D97-AF65-F5344CB8AC3E}">
        <p14:creationId xmlns:p14="http://schemas.microsoft.com/office/powerpoint/2010/main" val="32505314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F3C79D-721B-943F-EDFE-A19799C8B6A2}"/>
              </a:ext>
            </a:extLst>
          </p:cNvPr>
          <p:cNvSpPr>
            <a:spLocks noGrp="1"/>
          </p:cNvSpPr>
          <p:nvPr>
            <p:ph type="title"/>
          </p:nvPr>
        </p:nvSpPr>
        <p:spPr/>
        <p:txBody>
          <a:bodyPr/>
          <a:lstStyle/>
          <a:p>
            <a:endParaRPr lang="es-ES" dirty="0"/>
          </a:p>
        </p:txBody>
      </p:sp>
      <p:sp>
        <p:nvSpPr>
          <p:cNvPr id="3" name="Marcador de contenido 2">
            <a:extLst>
              <a:ext uri="{FF2B5EF4-FFF2-40B4-BE49-F238E27FC236}">
                <a16:creationId xmlns:a16="http://schemas.microsoft.com/office/drawing/2014/main" id="{A4ACF916-460D-78C5-86FA-B18C93E98218}"/>
              </a:ext>
            </a:extLst>
          </p:cNvPr>
          <p:cNvSpPr>
            <a:spLocks noGrp="1"/>
          </p:cNvSpPr>
          <p:nvPr>
            <p:ph idx="1"/>
          </p:nvPr>
        </p:nvSpPr>
        <p:spPr>
          <a:xfrm>
            <a:off x="1004455" y="1504401"/>
            <a:ext cx="10515600" cy="3392199"/>
          </a:xfrm>
        </p:spPr>
        <p:txBody>
          <a:bodyPr>
            <a:normAutofit/>
          </a:bodyPr>
          <a:lstStyle/>
          <a:p>
            <a:pPr marL="0" indent="0" algn="just">
              <a:buNone/>
            </a:pPr>
            <a:r>
              <a:rPr lang="en-US" sz="3200" dirty="0"/>
              <a:t>La </a:t>
            </a:r>
            <a:r>
              <a:rPr lang="en-US" sz="3200" dirty="0" err="1"/>
              <a:t>sintaxis</a:t>
            </a:r>
            <a:r>
              <a:rPr lang="en-US" sz="3200" dirty="0"/>
              <a:t> de </a:t>
            </a:r>
            <a:r>
              <a:rPr lang="en-US" sz="3200" dirty="0" err="1"/>
              <a:t>desestructuración</a:t>
            </a:r>
            <a:r>
              <a:rPr lang="en-US" sz="3200" dirty="0"/>
              <a:t> es </a:t>
            </a:r>
            <a:r>
              <a:rPr lang="en-US" sz="3200" dirty="0" err="1"/>
              <a:t>muy</a:t>
            </a:r>
            <a:r>
              <a:rPr lang="en-US" sz="3200" dirty="0"/>
              <a:t> </a:t>
            </a:r>
            <a:r>
              <a:rPr lang="en-US" sz="3200" dirty="0" err="1"/>
              <a:t>útil</a:t>
            </a:r>
            <a:r>
              <a:rPr lang="en-US" sz="3200" dirty="0"/>
              <a:t> </a:t>
            </a:r>
            <a:r>
              <a:rPr lang="en-US" sz="3200" dirty="0" err="1"/>
              <a:t>cuando</a:t>
            </a:r>
            <a:r>
              <a:rPr lang="en-US" sz="3200" dirty="0"/>
              <a:t> </a:t>
            </a:r>
            <a:r>
              <a:rPr lang="en-US" sz="3200" dirty="0" err="1"/>
              <a:t>los</a:t>
            </a:r>
            <a:r>
              <a:rPr lang="en-US" sz="3200" dirty="0"/>
              <a:t> </a:t>
            </a:r>
            <a:r>
              <a:rPr lang="en-US" sz="3200" dirty="0" err="1"/>
              <a:t>módulos</a:t>
            </a:r>
            <a:r>
              <a:rPr lang="en-US" sz="3200" dirty="0"/>
              <a:t> </a:t>
            </a:r>
            <a:r>
              <a:rPr lang="en-US" sz="3200" dirty="0" err="1"/>
              <a:t>tienen</a:t>
            </a:r>
            <a:r>
              <a:rPr lang="en-US" sz="3200" dirty="0"/>
              <a:t> </a:t>
            </a:r>
            <a:r>
              <a:rPr lang="en-US" sz="3200" dirty="0" err="1"/>
              <a:t>muchos</a:t>
            </a:r>
            <a:r>
              <a:rPr lang="en-US" sz="3200" dirty="0"/>
              <a:t> </a:t>
            </a:r>
            <a:r>
              <a:rPr lang="en-US" sz="3200" dirty="0" err="1"/>
              <a:t>elementos</a:t>
            </a:r>
            <a:r>
              <a:rPr lang="en-US" sz="3200" dirty="0"/>
              <a:t> </a:t>
            </a:r>
            <a:r>
              <a:rPr lang="en-US" sz="3200" dirty="0" err="1"/>
              <a:t>exportados</a:t>
            </a:r>
            <a:r>
              <a:rPr lang="en-US" sz="3200" dirty="0"/>
              <a:t>, </a:t>
            </a:r>
            <a:r>
              <a:rPr lang="en-US" sz="3200" dirty="0" err="1"/>
              <a:t>ya</a:t>
            </a:r>
            <a:r>
              <a:rPr lang="en-US" sz="3200" dirty="0"/>
              <a:t> que </a:t>
            </a:r>
            <a:r>
              <a:rPr lang="en-US" sz="3200" dirty="0" err="1"/>
              <a:t>podríamos</a:t>
            </a:r>
            <a:r>
              <a:rPr lang="en-US" sz="3200" dirty="0"/>
              <a:t> </a:t>
            </a:r>
            <a:r>
              <a:rPr lang="en-US" sz="3200" dirty="0" err="1"/>
              <a:t>seleccionar</a:t>
            </a:r>
            <a:r>
              <a:rPr lang="en-US" sz="3200" dirty="0"/>
              <a:t> </a:t>
            </a:r>
            <a:r>
              <a:rPr lang="en-US" sz="3200" dirty="0" err="1"/>
              <a:t>los</a:t>
            </a:r>
            <a:r>
              <a:rPr lang="en-US" sz="3200" dirty="0"/>
              <a:t> </a:t>
            </a:r>
            <a:r>
              <a:rPr lang="en-US" sz="3200" dirty="0" err="1"/>
              <a:t>espcíficos</a:t>
            </a:r>
            <a:r>
              <a:rPr lang="en-US" sz="3200" dirty="0"/>
              <a:t> con </a:t>
            </a:r>
            <a:r>
              <a:rPr lang="en-US" sz="3200" dirty="0" err="1"/>
              <a:t>los</a:t>
            </a:r>
            <a:r>
              <a:rPr lang="en-US" sz="3200" dirty="0"/>
              <a:t> que </a:t>
            </a:r>
            <a:r>
              <a:rPr lang="en-US" sz="3200" dirty="0" err="1"/>
              <a:t>vamos</a:t>
            </a:r>
            <a:r>
              <a:rPr lang="en-US" sz="3200" dirty="0"/>
              <a:t> a </a:t>
            </a:r>
            <a:r>
              <a:rPr lang="en-US" sz="3200" dirty="0" err="1"/>
              <a:t>trabajar</a:t>
            </a:r>
            <a:r>
              <a:rPr lang="en-US" sz="3200" dirty="0"/>
              <a:t> </a:t>
            </a:r>
            <a:r>
              <a:rPr lang="en-US" sz="3200" dirty="0" err="1"/>
              <a:t>en</a:t>
            </a:r>
            <a:r>
              <a:rPr lang="en-US" sz="3200" dirty="0"/>
              <a:t> </a:t>
            </a:r>
            <a:r>
              <a:rPr lang="en-US" sz="3200" dirty="0" err="1"/>
              <a:t>este</a:t>
            </a:r>
            <a:r>
              <a:rPr lang="en-US" sz="3200" dirty="0"/>
              <a:t> modulo </a:t>
            </a:r>
            <a:r>
              <a:rPr lang="en-US" sz="3200" dirty="0" err="1"/>
              <a:t>específico</a:t>
            </a:r>
            <a:r>
              <a:rPr lang="en-US" sz="3200" dirty="0"/>
              <a:t>. </a:t>
            </a:r>
            <a:endParaRPr lang="es-ES" sz="3200" dirty="0"/>
          </a:p>
        </p:txBody>
      </p:sp>
      <p:sp>
        <p:nvSpPr>
          <p:cNvPr id="4" name="Marcador de número de diapositiva 3">
            <a:extLst>
              <a:ext uri="{FF2B5EF4-FFF2-40B4-BE49-F238E27FC236}">
                <a16:creationId xmlns:a16="http://schemas.microsoft.com/office/drawing/2014/main" id="{F14D648D-9373-5FCB-49FC-F4DCDC0147F5}"/>
              </a:ext>
            </a:extLst>
          </p:cNvPr>
          <p:cNvSpPr>
            <a:spLocks noGrp="1"/>
          </p:cNvSpPr>
          <p:nvPr>
            <p:ph type="sldNum" sz="quarter" idx="12"/>
          </p:nvPr>
        </p:nvSpPr>
        <p:spPr/>
        <p:txBody>
          <a:bodyPr/>
          <a:lstStyle/>
          <a:p>
            <a:fld id="{1A5952E3-DA43-4FE4-B797-0AD175EBA12D}" type="slidenum">
              <a:rPr lang="es-ES" smtClean="0"/>
              <a:t>51</a:t>
            </a:fld>
            <a:endParaRPr lang="es-ES"/>
          </a:p>
        </p:txBody>
      </p:sp>
      <p:pic>
        <p:nvPicPr>
          <p:cNvPr id="8" name="Imagen 7">
            <a:extLst>
              <a:ext uri="{FF2B5EF4-FFF2-40B4-BE49-F238E27FC236}">
                <a16:creationId xmlns:a16="http://schemas.microsoft.com/office/drawing/2014/main" id="{BD9A0396-CEA2-9F77-B2E3-193CB9E13CFC}"/>
              </a:ext>
            </a:extLst>
          </p:cNvPr>
          <p:cNvPicPr>
            <a:picLocks noChangeAspect="1"/>
          </p:cNvPicPr>
          <p:nvPr/>
        </p:nvPicPr>
        <p:blipFill>
          <a:blip r:embed="rId2"/>
          <a:stretch>
            <a:fillRect/>
          </a:stretch>
        </p:blipFill>
        <p:spPr>
          <a:xfrm>
            <a:off x="7735165" y="3081353"/>
            <a:ext cx="2863562" cy="3640121"/>
          </a:xfrm>
          <a:prstGeom prst="rect">
            <a:avLst/>
          </a:prstGeom>
        </p:spPr>
      </p:pic>
    </p:spTree>
    <p:extLst>
      <p:ext uri="{BB962C8B-B14F-4D97-AF65-F5344CB8AC3E}">
        <p14:creationId xmlns:p14="http://schemas.microsoft.com/office/powerpoint/2010/main" val="27490427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74152A-C475-BA1C-BEAD-82215B739B19}"/>
              </a:ext>
            </a:extLst>
          </p:cNvPr>
          <p:cNvSpPr>
            <a:spLocks noGrp="1"/>
          </p:cNvSpPr>
          <p:nvPr>
            <p:ph type="title"/>
          </p:nvPr>
        </p:nvSpPr>
        <p:spPr/>
        <p:txBody>
          <a:bodyPr/>
          <a:lstStyle/>
          <a:p>
            <a:r>
              <a:rPr lang="es-ES" dirty="0"/>
              <a:t>Módulos principales de Node.js</a:t>
            </a:r>
          </a:p>
        </p:txBody>
      </p:sp>
      <p:sp>
        <p:nvSpPr>
          <p:cNvPr id="3" name="Marcador de contenido 2">
            <a:extLst>
              <a:ext uri="{FF2B5EF4-FFF2-40B4-BE49-F238E27FC236}">
                <a16:creationId xmlns:a16="http://schemas.microsoft.com/office/drawing/2014/main" id="{16032A8E-4525-23AE-A712-D200D0CC9BCB}"/>
              </a:ext>
            </a:extLst>
          </p:cNvPr>
          <p:cNvSpPr>
            <a:spLocks noGrp="1"/>
          </p:cNvSpPr>
          <p:nvPr>
            <p:ph idx="1"/>
          </p:nvPr>
        </p:nvSpPr>
        <p:spPr/>
        <p:txBody>
          <a:bodyPr/>
          <a:lstStyle/>
          <a:p>
            <a:pPr marL="0" indent="0">
              <a:buNone/>
            </a:pPr>
            <a:r>
              <a:rPr lang="es-ES" sz="3200" b="1" dirty="0"/>
              <a:t>Módulo </a:t>
            </a:r>
            <a:r>
              <a:rPr lang="es-ES" sz="3200" b="1" dirty="0" err="1"/>
              <a:t>built</a:t>
            </a:r>
            <a:r>
              <a:rPr lang="es-ES" sz="3200" b="1" dirty="0"/>
              <a:t>-in (incorporados)</a:t>
            </a:r>
          </a:p>
          <a:p>
            <a:pPr marL="0" indent="0" algn="just">
              <a:buNone/>
            </a:pPr>
            <a:r>
              <a:rPr lang="es-ES" sz="3200" dirty="0"/>
              <a:t>Módulos que se pueden  usar directamente al trabajar con Node.js (sin instalarlos) ya vienen incorporados con la  instalación de Node.js</a:t>
            </a:r>
          </a:p>
          <a:p>
            <a:pPr marL="0" indent="0" algn="just">
              <a:buNone/>
            </a:pPr>
            <a:r>
              <a:rPr lang="es-ES" sz="3200" dirty="0"/>
              <a:t>Son muy útiles para realizar tareas comunes con Node.js.</a:t>
            </a:r>
          </a:p>
        </p:txBody>
      </p:sp>
      <p:sp>
        <p:nvSpPr>
          <p:cNvPr id="4" name="Marcador de número de diapositiva 3">
            <a:extLst>
              <a:ext uri="{FF2B5EF4-FFF2-40B4-BE49-F238E27FC236}">
                <a16:creationId xmlns:a16="http://schemas.microsoft.com/office/drawing/2014/main" id="{DB16897B-BCCD-53B1-27DE-DB3CDE1634A8}"/>
              </a:ext>
            </a:extLst>
          </p:cNvPr>
          <p:cNvSpPr>
            <a:spLocks noGrp="1"/>
          </p:cNvSpPr>
          <p:nvPr>
            <p:ph type="sldNum" sz="quarter" idx="12"/>
          </p:nvPr>
        </p:nvSpPr>
        <p:spPr/>
        <p:txBody>
          <a:bodyPr/>
          <a:lstStyle/>
          <a:p>
            <a:fld id="{1A5952E3-DA43-4FE4-B797-0AD175EBA12D}" type="slidenum">
              <a:rPr lang="es-ES" smtClean="0"/>
              <a:t>52</a:t>
            </a:fld>
            <a:endParaRPr lang="es-ES"/>
          </a:p>
        </p:txBody>
      </p:sp>
    </p:spTree>
    <p:extLst>
      <p:ext uri="{BB962C8B-B14F-4D97-AF65-F5344CB8AC3E}">
        <p14:creationId xmlns:p14="http://schemas.microsoft.com/office/powerpoint/2010/main" val="25415914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E0A0DB-C943-BEAA-912A-8AFE2D38641A}"/>
              </a:ext>
            </a:extLst>
          </p:cNvPr>
          <p:cNvSpPr>
            <a:spLocks noGrp="1"/>
          </p:cNvSpPr>
          <p:nvPr>
            <p:ph type="title"/>
          </p:nvPr>
        </p:nvSpPr>
        <p:spPr/>
        <p:txBody>
          <a:bodyPr/>
          <a:lstStyle/>
          <a:p>
            <a:endParaRPr lang="es-ES"/>
          </a:p>
        </p:txBody>
      </p:sp>
      <p:pic>
        <p:nvPicPr>
          <p:cNvPr id="9" name="Marcador de contenido 8">
            <a:extLst>
              <a:ext uri="{FF2B5EF4-FFF2-40B4-BE49-F238E27FC236}">
                <a16:creationId xmlns:a16="http://schemas.microsoft.com/office/drawing/2014/main" id="{9A589197-BFAA-DEBD-2019-7DCB8AC25908}"/>
              </a:ext>
            </a:extLst>
          </p:cNvPr>
          <p:cNvPicPr>
            <a:picLocks noGrp="1" noChangeAspect="1"/>
          </p:cNvPicPr>
          <p:nvPr>
            <p:ph idx="1"/>
          </p:nvPr>
        </p:nvPicPr>
        <p:blipFill>
          <a:blip r:embed="rId3"/>
          <a:stretch>
            <a:fillRect/>
          </a:stretch>
        </p:blipFill>
        <p:spPr>
          <a:xfrm>
            <a:off x="7815262" y="3228127"/>
            <a:ext cx="3642447" cy="1590783"/>
          </a:xfrm>
        </p:spPr>
      </p:pic>
      <p:sp>
        <p:nvSpPr>
          <p:cNvPr id="4" name="Marcador de número de diapositiva 3">
            <a:extLst>
              <a:ext uri="{FF2B5EF4-FFF2-40B4-BE49-F238E27FC236}">
                <a16:creationId xmlns:a16="http://schemas.microsoft.com/office/drawing/2014/main" id="{75E675FD-0CE6-4472-5BC5-960AA7F2E0FC}"/>
              </a:ext>
            </a:extLst>
          </p:cNvPr>
          <p:cNvSpPr>
            <a:spLocks noGrp="1"/>
          </p:cNvSpPr>
          <p:nvPr>
            <p:ph type="sldNum" sz="quarter" idx="12"/>
          </p:nvPr>
        </p:nvSpPr>
        <p:spPr/>
        <p:txBody>
          <a:bodyPr/>
          <a:lstStyle/>
          <a:p>
            <a:fld id="{1A5952E3-DA43-4FE4-B797-0AD175EBA12D}" type="slidenum">
              <a:rPr lang="es-ES" smtClean="0"/>
              <a:t>53</a:t>
            </a:fld>
            <a:endParaRPr lang="es-ES"/>
          </a:p>
        </p:txBody>
      </p:sp>
      <p:pic>
        <p:nvPicPr>
          <p:cNvPr id="6" name="Imagen 5">
            <a:extLst>
              <a:ext uri="{FF2B5EF4-FFF2-40B4-BE49-F238E27FC236}">
                <a16:creationId xmlns:a16="http://schemas.microsoft.com/office/drawing/2014/main" id="{5ABD3ADF-E2AC-3A1B-DF86-1F9DA26A3349}"/>
              </a:ext>
            </a:extLst>
          </p:cNvPr>
          <p:cNvPicPr>
            <a:picLocks noChangeAspect="1"/>
          </p:cNvPicPr>
          <p:nvPr/>
        </p:nvPicPr>
        <p:blipFill>
          <a:blip r:embed="rId4"/>
          <a:stretch>
            <a:fillRect/>
          </a:stretch>
        </p:blipFill>
        <p:spPr>
          <a:xfrm>
            <a:off x="-112136" y="320675"/>
            <a:ext cx="7705725" cy="6172200"/>
          </a:xfrm>
          <a:prstGeom prst="rect">
            <a:avLst/>
          </a:prstGeom>
        </p:spPr>
      </p:pic>
    </p:spTree>
    <p:extLst>
      <p:ext uri="{BB962C8B-B14F-4D97-AF65-F5344CB8AC3E}">
        <p14:creationId xmlns:p14="http://schemas.microsoft.com/office/powerpoint/2010/main" val="14257428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B5661C-FF0A-DA85-3C53-317227D59706}"/>
              </a:ext>
            </a:extLst>
          </p:cNvPr>
          <p:cNvSpPr>
            <a:spLocks noGrp="1"/>
          </p:cNvSpPr>
          <p:nvPr>
            <p:ph type="title"/>
          </p:nvPr>
        </p:nvSpPr>
        <p:spPr/>
        <p:txBody>
          <a:bodyPr/>
          <a:lstStyle/>
          <a:p>
            <a:r>
              <a:rPr lang="es-ES" dirty="0"/>
              <a:t>Módulo </a:t>
            </a:r>
            <a:r>
              <a:rPr lang="es-ES" dirty="0" err="1"/>
              <a:t>console</a:t>
            </a:r>
            <a:endParaRPr lang="es-ES" dirty="0"/>
          </a:p>
        </p:txBody>
      </p:sp>
      <p:sp>
        <p:nvSpPr>
          <p:cNvPr id="3" name="Marcador de contenido 2">
            <a:extLst>
              <a:ext uri="{FF2B5EF4-FFF2-40B4-BE49-F238E27FC236}">
                <a16:creationId xmlns:a16="http://schemas.microsoft.com/office/drawing/2014/main" id="{2F1B9302-9F4F-6908-942A-4F055C923E22}"/>
              </a:ext>
            </a:extLst>
          </p:cNvPr>
          <p:cNvSpPr>
            <a:spLocks noGrp="1"/>
          </p:cNvSpPr>
          <p:nvPr>
            <p:ph idx="1"/>
          </p:nvPr>
        </p:nvSpPr>
        <p:spPr>
          <a:xfrm>
            <a:off x="838200" y="1579418"/>
            <a:ext cx="10515600" cy="4597545"/>
          </a:xfrm>
        </p:spPr>
        <p:txBody>
          <a:bodyPr/>
          <a:lstStyle/>
          <a:p>
            <a:pPr marL="0" indent="0" algn="just">
              <a:buNone/>
            </a:pPr>
            <a:r>
              <a:rPr lang="es-ES" dirty="0"/>
              <a:t>Es un módulo </a:t>
            </a:r>
            <a:r>
              <a:rPr lang="es-ES" dirty="0" err="1"/>
              <a:t>built</a:t>
            </a:r>
            <a:r>
              <a:rPr lang="es-ES" dirty="0"/>
              <a:t>-in que implementa funcionalidad similar a la consola de un navegador web.</a:t>
            </a:r>
          </a:p>
          <a:p>
            <a:pPr marL="0" indent="0" algn="just">
              <a:buNone/>
            </a:pPr>
            <a:r>
              <a:rPr lang="es-ES" dirty="0"/>
              <a:t>Recordemos que antes de </a:t>
            </a:r>
            <a:r>
              <a:rPr lang="es-ES" dirty="0" err="1"/>
              <a:t>node</a:t>
            </a:r>
            <a:r>
              <a:rPr lang="es-ES" dirty="0"/>
              <a:t> solo podíamos ejecutar JavaScript en un navegador, así que </a:t>
            </a:r>
            <a:r>
              <a:rPr lang="es-ES" dirty="0" err="1"/>
              <a:t>node</a:t>
            </a:r>
            <a:r>
              <a:rPr lang="es-ES" dirty="0"/>
              <a:t> tuvo que implementar algo que fuera similar a la consola interactiva que encontramos en los navegadores.</a:t>
            </a:r>
          </a:p>
        </p:txBody>
      </p:sp>
      <p:sp>
        <p:nvSpPr>
          <p:cNvPr id="4" name="Marcador de número de diapositiva 3">
            <a:extLst>
              <a:ext uri="{FF2B5EF4-FFF2-40B4-BE49-F238E27FC236}">
                <a16:creationId xmlns:a16="http://schemas.microsoft.com/office/drawing/2014/main" id="{4AD023DA-FE2F-6791-96F6-4F33288A940D}"/>
              </a:ext>
            </a:extLst>
          </p:cNvPr>
          <p:cNvSpPr>
            <a:spLocks noGrp="1"/>
          </p:cNvSpPr>
          <p:nvPr>
            <p:ph type="sldNum" sz="quarter" idx="12"/>
          </p:nvPr>
        </p:nvSpPr>
        <p:spPr/>
        <p:txBody>
          <a:bodyPr/>
          <a:lstStyle/>
          <a:p>
            <a:fld id="{1A5952E3-DA43-4FE4-B797-0AD175EBA12D}" type="slidenum">
              <a:rPr lang="es-ES" smtClean="0"/>
              <a:t>54</a:t>
            </a:fld>
            <a:endParaRPr lang="es-ES"/>
          </a:p>
        </p:txBody>
      </p:sp>
      <p:pic>
        <p:nvPicPr>
          <p:cNvPr id="10" name="Imagen 9">
            <a:extLst>
              <a:ext uri="{FF2B5EF4-FFF2-40B4-BE49-F238E27FC236}">
                <a16:creationId xmlns:a16="http://schemas.microsoft.com/office/drawing/2014/main" id="{95164751-29BD-1A9B-98CC-E2D3D903DAB2}"/>
              </a:ext>
            </a:extLst>
          </p:cNvPr>
          <p:cNvPicPr>
            <a:picLocks noChangeAspect="1"/>
          </p:cNvPicPr>
          <p:nvPr/>
        </p:nvPicPr>
        <p:blipFill>
          <a:blip r:embed="rId2"/>
          <a:stretch>
            <a:fillRect/>
          </a:stretch>
        </p:blipFill>
        <p:spPr>
          <a:xfrm>
            <a:off x="1180666" y="3878190"/>
            <a:ext cx="4222606" cy="2683179"/>
          </a:xfrm>
          <a:prstGeom prst="rect">
            <a:avLst/>
          </a:prstGeom>
          <a:ln>
            <a:solidFill>
              <a:schemeClr val="accent1"/>
            </a:solidFill>
          </a:ln>
        </p:spPr>
      </p:pic>
      <p:pic>
        <p:nvPicPr>
          <p:cNvPr id="6" name="Imagen 5">
            <a:extLst>
              <a:ext uri="{FF2B5EF4-FFF2-40B4-BE49-F238E27FC236}">
                <a16:creationId xmlns:a16="http://schemas.microsoft.com/office/drawing/2014/main" id="{C2D630D5-F825-E880-053A-E058A3719FAA}"/>
              </a:ext>
            </a:extLst>
          </p:cNvPr>
          <p:cNvPicPr>
            <a:picLocks noChangeAspect="1"/>
          </p:cNvPicPr>
          <p:nvPr/>
        </p:nvPicPr>
        <p:blipFill>
          <a:blip r:embed="rId3"/>
          <a:stretch>
            <a:fillRect/>
          </a:stretch>
        </p:blipFill>
        <p:spPr>
          <a:xfrm>
            <a:off x="6016336" y="4129088"/>
            <a:ext cx="4724400" cy="2047875"/>
          </a:xfrm>
          <a:prstGeom prst="rect">
            <a:avLst/>
          </a:prstGeom>
        </p:spPr>
      </p:pic>
    </p:spTree>
    <p:extLst>
      <p:ext uri="{BB962C8B-B14F-4D97-AF65-F5344CB8AC3E}">
        <p14:creationId xmlns:p14="http://schemas.microsoft.com/office/powerpoint/2010/main" val="37787398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B1DAB81-55B7-2A16-1A38-64E340BF46C9}"/>
              </a:ext>
            </a:extLst>
          </p:cNvPr>
          <p:cNvSpPr>
            <a:spLocks noGrp="1"/>
          </p:cNvSpPr>
          <p:nvPr>
            <p:ph idx="1"/>
          </p:nvPr>
        </p:nvSpPr>
        <p:spPr>
          <a:xfrm>
            <a:off x="838200" y="1108364"/>
            <a:ext cx="10515600" cy="5068599"/>
          </a:xfrm>
        </p:spPr>
        <p:txBody>
          <a:bodyPr/>
          <a:lstStyle/>
          <a:p>
            <a:pPr marL="0" indent="0" algn="just">
              <a:buNone/>
            </a:pPr>
            <a:r>
              <a:rPr lang="es-ES" dirty="0"/>
              <a:t>El módulo </a:t>
            </a:r>
            <a:r>
              <a:rPr lang="es-ES" dirty="0" err="1"/>
              <a:t>Console</a:t>
            </a:r>
            <a:r>
              <a:rPr lang="es-ES" dirty="0"/>
              <a:t> nos permite ejecutar el código JavaScript y mostrar el resultado en el terminal.</a:t>
            </a:r>
          </a:p>
          <a:p>
            <a:pPr marL="0" indent="0" algn="just">
              <a:buNone/>
            </a:pPr>
            <a:r>
              <a:rPr lang="es-ES" dirty="0"/>
              <a:t>La función </a:t>
            </a:r>
            <a:r>
              <a:rPr lang="es-ES" u="sng" dirty="0"/>
              <a:t>console.log() </a:t>
            </a:r>
            <a:r>
              <a:rPr lang="es-ES" dirty="0"/>
              <a:t>utiliza el módulo </a:t>
            </a:r>
            <a:r>
              <a:rPr lang="es-ES" dirty="0" err="1"/>
              <a:t>console</a:t>
            </a:r>
            <a:r>
              <a:rPr lang="es-ES" dirty="0"/>
              <a:t>.</a:t>
            </a:r>
          </a:p>
          <a:p>
            <a:pPr marL="0" indent="0">
              <a:buNone/>
            </a:pPr>
            <a:r>
              <a:rPr lang="es-ES" dirty="0"/>
              <a:t> </a:t>
            </a:r>
            <a:r>
              <a:rPr lang="es-ES" u="sng" dirty="0"/>
              <a:t>Métodos útiles de este módulo</a:t>
            </a:r>
          </a:p>
          <a:p>
            <a:r>
              <a:rPr lang="es-ES" dirty="0"/>
              <a:t>console.log()</a:t>
            </a:r>
          </a:p>
          <a:p>
            <a:r>
              <a:rPr lang="es-ES" dirty="0" err="1"/>
              <a:t>console.warn</a:t>
            </a:r>
            <a:r>
              <a:rPr lang="es-ES" dirty="0"/>
              <a:t>()</a:t>
            </a:r>
          </a:p>
          <a:p>
            <a:r>
              <a:rPr lang="es-ES" dirty="0" err="1"/>
              <a:t>console.error</a:t>
            </a:r>
            <a:r>
              <a:rPr lang="es-ES" dirty="0"/>
              <a:t>()</a:t>
            </a:r>
          </a:p>
          <a:p>
            <a:r>
              <a:rPr lang="es-ES" dirty="0" err="1"/>
              <a:t>console.assert</a:t>
            </a:r>
            <a:r>
              <a:rPr lang="es-ES" dirty="0"/>
              <a:t>()</a:t>
            </a:r>
          </a:p>
          <a:p>
            <a:r>
              <a:rPr lang="es-ES" dirty="0" err="1"/>
              <a:t>console.table</a:t>
            </a:r>
            <a:r>
              <a:rPr lang="es-ES" dirty="0"/>
              <a:t>()</a:t>
            </a:r>
          </a:p>
          <a:p>
            <a:endParaRPr lang="es-ES" dirty="0"/>
          </a:p>
          <a:p>
            <a:endParaRPr lang="es-ES" dirty="0"/>
          </a:p>
          <a:p>
            <a:endParaRPr lang="es-ES" dirty="0"/>
          </a:p>
        </p:txBody>
      </p:sp>
      <p:sp>
        <p:nvSpPr>
          <p:cNvPr id="4" name="Marcador de número de diapositiva 3">
            <a:extLst>
              <a:ext uri="{FF2B5EF4-FFF2-40B4-BE49-F238E27FC236}">
                <a16:creationId xmlns:a16="http://schemas.microsoft.com/office/drawing/2014/main" id="{7020331E-DBFE-6A4A-FF90-B1A9187FBE9A}"/>
              </a:ext>
            </a:extLst>
          </p:cNvPr>
          <p:cNvSpPr>
            <a:spLocks noGrp="1"/>
          </p:cNvSpPr>
          <p:nvPr>
            <p:ph type="sldNum" sz="quarter" idx="12"/>
          </p:nvPr>
        </p:nvSpPr>
        <p:spPr/>
        <p:txBody>
          <a:bodyPr/>
          <a:lstStyle/>
          <a:p>
            <a:fld id="{1A5952E3-DA43-4FE4-B797-0AD175EBA12D}" type="slidenum">
              <a:rPr lang="es-ES" smtClean="0"/>
              <a:t>55</a:t>
            </a:fld>
            <a:endParaRPr lang="es-ES"/>
          </a:p>
        </p:txBody>
      </p:sp>
    </p:spTree>
    <p:extLst>
      <p:ext uri="{BB962C8B-B14F-4D97-AF65-F5344CB8AC3E}">
        <p14:creationId xmlns:p14="http://schemas.microsoft.com/office/powerpoint/2010/main" val="5221169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F0864A-1B06-573D-A54A-15001109DC72}"/>
              </a:ext>
            </a:extLst>
          </p:cNvPr>
          <p:cNvSpPr>
            <a:spLocks noGrp="1"/>
          </p:cNvSpPr>
          <p:nvPr>
            <p:ph type="title"/>
          </p:nvPr>
        </p:nvSpPr>
        <p:spPr/>
        <p:txBody>
          <a:bodyPr/>
          <a:lstStyle/>
          <a:p>
            <a:endParaRPr lang="es-ES"/>
          </a:p>
        </p:txBody>
      </p:sp>
      <p:pic>
        <p:nvPicPr>
          <p:cNvPr id="6" name="Marcador de contenido 5">
            <a:extLst>
              <a:ext uri="{FF2B5EF4-FFF2-40B4-BE49-F238E27FC236}">
                <a16:creationId xmlns:a16="http://schemas.microsoft.com/office/drawing/2014/main" id="{51E99E7F-E8F1-5520-FA41-E34F56E08297}"/>
              </a:ext>
            </a:extLst>
          </p:cNvPr>
          <p:cNvPicPr>
            <a:picLocks noGrp="1" noChangeAspect="1"/>
          </p:cNvPicPr>
          <p:nvPr>
            <p:ph idx="1"/>
          </p:nvPr>
        </p:nvPicPr>
        <p:blipFill>
          <a:blip r:embed="rId3"/>
          <a:stretch>
            <a:fillRect/>
          </a:stretch>
        </p:blipFill>
        <p:spPr>
          <a:xfrm>
            <a:off x="838200" y="1856148"/>
            <a:ext cx="6603856" cy="1898433"/>
          </a:xfrm>
        </p:spPr>
      </p:pic>
      <p:sp>
        <p:nvSpPr>
          <p:cNvPr id="4" name="Marcador de número de diapositiva 3">
            <a:extLst>
              <a:ext uri="{FF2B5EF4-FFF2-40B4-BE49-F238E27FC236}">
                <a16:creationId xmlns:a16="http://schemas.microsoft.com/office/drawing/2014/main" id="{5F86DC2C-DDF6-9118-8518-90D3326A07E1}"/>
              </a:ext>
            </a:extLst>
          </p:cNvPr>
          <p:cNvSpPr>
            <a:spLocks noGrp="1"/>
          </p:cNvSpPr>
          <p:nvPr>
            <p:ph type="sldNum" sz="quarter" idx="12"/>
          </p:nvPr>
        </p:nvSpPr>
        <p:spPr/>
        <p:txBody>
          <a:bodyPr/>
          <a:lstStyle/>
          <a:p>
            <a:fld id="{1A5952E3-DA43-4FE4-B797-0AD175EBA12D}" type="slidenum">
              <a:rPr lang="es-ES" smtClean="0"/>
              <a:t>56</a:t>
            </a:fld>
            <a:endParaRPr lang="es-ES"/>
          </a:p>
        </p:txBody>
      </p:sp>
      <p:pic>
        <p:nvPicPr>
          <p:cNvPr id="8" name="Imagen 7">
            <a:extLst>
              <a:ext uri="{FF2B5EF4-FFF2-40B4-BE49-F238E27FC236}">
                <a16:creationId xmlns:a16="http://schemas.microsoft.com/office/drawing/2014/main" id="{F74725DF-DDB2-CF7F-9E10-48330E3A7705}"/>
              </a:ext>
            </a:extLst>
          </p:cNvPr>
          <p:cNvPicPr>
            <a:picLocks noChangeAspect="1"/>
          </p:cNvPicPr>
          <p:nvPr/>
        </p:nvPicPr>
        <p:blipFill>
          <a:blip r:embed="rId4"/>
          <a:stretch>
            <a:fillRect/>
          </a:stretch>
        </p:blipFill>
        <p:spPr>
          <a:xfrm>
            <a:off x="838200" y="4255077"/>
            <a:ext cx="10037618" cy="1325563"/>
          </a:xfrm>
          <a:prstGeom prst="rect">
            <a:avLst/>
          </a:prstGeom>
        </p:spPr>
      </p:pic>
    </p:spTree>
    <p:extLst>
      <p:ext uri="{BB962C8B-B14F-4D97-AF65-F5344CB8AC3E}">
        <p14:creationId xmlns:p14="http://schemas.microsoft.com/office/powerpoint/2010/main" val="30073810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8E86BE-7C76-3E6E-28C3-857BF6C67DAF}"/>
              </a:ext>
            </a:extLst>
          </p:cNvPr>
          <p:cNvSpPr>
            <a:spLocks noGrp="1"/>
          </p:cNvSpPr>
          <p:nvPr>
            <p:ph type="title"/>
          </p:nvPr>
        </p:nvSpPr>
        <p:spPr/>
        <p:txBody>
          <a:bodyPr/>
          <a:lstStyle/>
          <a:p>
            <a:endParaRPr lang="es-ES"/>
          </a:p>
        </p:txBody>
      </p:sp>
      <p:pic>
        <p:nvPicPr>
          <p:cNvPr id="6" name="Marcador de contenido 5">
            <a:extLst>
              <a:ext uri="{FF2B5EF4-FFF2-40B4-BE49-F238E27FC236}">
                <a16:creationId xmlns:a16="http://schemas.microsoft.com/office/drawing/2014/main" id="{2F3D1868-446B-DEC9-481D-F2212DEB159F}"/>
              </a:ext>
            </a:extLst>
          </p:cNvPr>
          <p:cNvPicPr>
            <a:picLocks noGrp="1" noChangeAspect="1"/>
          </p:cNvPicPr>
          <p:nvPr>
            <p:ph idx="1"/>
          </p:nvPr>
        </p:nvPicPr>
        <p:blipFill>
          <a:blip r:embed="rId2"/>
          <a:stretch>
            <a:fillRect/>
          </a:stretch>
        </p:blipFill>
        <p:spPr>
          <a:xfrm>
            <a:off x="838200" y="1158801"/>
            <a:ext cx="6712527" cy="1698120"/>
          </a:xfrm>
        </p:spPr>
      </p:pic>
      <p:sp>
        <p:nvSpPr>
          <p:cNvPr id="4" name="Marcador de número de diapositiva 3">
            <a:extLst>
              <a:ext uri="{FF2B5EF4-FFF2-40B4-BE49-F238E27FC236}">
                <a16:creationId xmlns:a16="http://schemas.microsoft.com/office/drawing/2014/main" id="{2E0F1ECE-77A7-3F79-AEDD-432F379AFB02}"/>
              </a:ext>
            </a:extLst>
          </p:cNvPr>
          <p:cNvSpPr>
            <a:spLocks noGrp="1"/>
          </p:cNvSpPr>
          <p:nvPr>
            <p:ph type="sldNum" sz="quarter" idx="12"/>
          </p:nvPr>
        </p:nvSpPr>
        <p:spPr/>
        <p:txBody>
          <a:bodyPr/>
          <a:lstStyle/>
          <a:p>
            <a:fld id="{1A5952E3-DA43-4FE4-B797-0AD175EBA12D}" type="slidenum">
              <a:rPr lang="es-ES" smtClean="0"/>
              <a:t>57</a:t>
            </a:fld>
            <a:endParaRPr lang="es-ES"/>
          </a:p>
        </p:txBody>
      </p:sp>
      <p:pic>
        <p:nvPicPr>
          <p:cNvPr id="8" name="Imagen 7">
            <a:extLst>
              <a:ext uri="{FF2B5EF4-FFF2-40B4-BE49-F238E27FC236}">
                <a16:creationId xmlns:a16="http://schemas.microsoft.com/office/drawing/2014/main" id="{FE8F89B4-2247-615B-986E-A06013E2FEBA}"/>
              </a:ext>
            </a:extLst>
          </p:cNvPr>
          <p:cNvPicPr>
            <a:picLocks noChangeAspect="1"/>
          </p:cNvPicPr>
          <p:nvPr/>
        </p:nvPicPr>
        <p:blipFill>
          <a:blip r:embed="rId3"/>
          <a:stretch>
            <a:fillRect/>
          </a:stretch>
        </p:blipFill>
        <p:spPr>
          <a:xfrm>
            <a:off x="838200" y="3192173"/>
            <a:ext cx="10163175" cy="2828925"/>
          </a:xfrm>
          <a:prstGeom prst="rect">
            <a:avLst/>
          </a:prstGeom>
        </p:spPr>
      </p:pic>
      <p:sp>
        <p:nvSpPr>
          <p:cNvPr id="9" name="Rectángulo 8">
            <a:extLst>
              <a:ext uri="{FF2B5EF4-FFF2-40B4-BE49-F238E27FC236}">
                <a16:creationId xmlns:a16="http://schemas.microsoft.com/office/drawing/2014/main" id="{1DD704D5-3688-EE62-4448-4A3D078509CA}"/>
              </a:ext>
            </a:extLst>
          </p:cNvPr>
          <p:cNvSpPr/>
          <p:nvPr/>
        </p:nvSpPr>
        <p:spPr>
          <a:xfrm>
            <a:off x="1842655" y="2424545"/>
            <a:ext cx="5444836" cy="24938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5008818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EBC40C-54A3-7BA6-815C-0253A47FDCFC}"/>
              </a:ext>
            </a:extLst>
          </p:cNvPr>
          <p:cNvSpPr>
            <a:spLocks noGrp="1"/>
          </p:cNvSpPr>
          <p:nvPr>
            <p:ph type="title"/>
          </p:nvPr>
        </p:nvSpPr>
        <p:spPr/>
        <p:txBody>
          <a:bodyPr/>
          <a:lstStyle/>
          <a:p>
            <a:r>
              <a:rPr lang="es-ES" dirty="0"/>
              <a:t>Módulo </a:t>
            </a:r>
            <a:r>
              <a:rPr lang="es-ES" dirty="0" err="1"/>
              <a:t>process</a:t>
            </a:r>
            <a:endParaRPr lang="es-ES" dirty="0"/>
          </a:p>
        </p:txBody>
      </p:sp>
      <p:sp>
        <p:nvSpPr>
          <p:cNvPr id="3" name="Marcador de contenido 2">
            <a:extLst>
              <a:ext uri="{FF2B5EF4-FFF2-40B4-BE49-F238E27FC236}">
                <a16:creationId xmlns:a16="http://schemas.microsoft.com/office/drawing/2014/main" id="{610B9167-7F1C-E471-DCAA-1D6ED1D505E4}"/>
              </a:ext>
            </a:extLst>
          </p:cNvPr>
          <p:cNvSpPr>
            <a:spLocks noGrp="1"/>
          </p:cNvSpPr>
          <p:nvPr>
            <p:ph idx="1"/>
          </p:nvPr>
        </p:nvSpPr>
        <p:spPr/>
        <p:txBody>
          <a:bodyPr/>
          <a:lstStyle/>
          <a:p>
            <a:pPr marL="0" indent="0" algn="just">
              <a:buNone/>
            </a:pPr>
            <a:r>
              <a:rPr lang="es-ES" dirty="0"/>
              <a:t>Nos brinda información sobre el proceso de  Node.js que se está ejecutando.</a:t>
            </a:r>
          </a:p>
          <a:p>
            <a:pPr marL="0" indent="0" algn="just">
              <a:buNone/>
            </a:pPr>
            <a:r>
              <a:rPr lang="es-ES" dirty="0"/>
              <a:t>También puede tener cierto control sobre el proceso.</a:t>
            </a:r>
          </a:p>
          <a:p>
            <a:pPr marL="0" indent="0" algn="just">
              <a:buNone/>
            </a:pPr>
            <a:r>
              <a:rPr lang="es-ES" dirty="0"/>
              <a:t>Es un módulo que está disponible de forma global, así que solo escribiendo </a:t>
            </a:r>
            <a:r>
              <a:rPr lang="es-ES" dirty="0" err="1"/>
              <a:t>process</a:t>
            </a:r>
            <a:r>
              <a:rPr lang="es-ES" dirty="0"/>
              <a:t> podemos tener acceso a este módulo.</a:t>
            </a:r>
          </a:p>
        </p:txBody>
      </p:sp>
      <p:sp>
        <p:nvSpPr>
          <p:cNvPr id="4" name="Marcador de número de diapositiva 3">
            <a:extLst>
              <a:ext uri="{FF2B5EF4-FFF2-40B4-BE49-F238E27FC236}">
                <a16:creationId xmlns:a16="http://schemas.microsoft.com/office/drawing/2014/main" id="{4DBFA9BF-081F-C141-CD7B-947228E3713F}"/>
              </a:ext>
            </a:extLst>
          </p:cNvPr>
          <p:cNvSpPr>
            <a:spLocks noGrp="1"/>
          </p:cNvSpPr>
          <p:nvPr>
            <p:ph type="sldNum" sz="quarter" idx="12"/>
          </p:nvPr>
        </p:nvSpPr>
        <p:spPr/>
        <p:txBody>
          <a:bodyPr/>
          <a:lstStyle/>
          <a:p>
            <a:fld id="{1A5952E3-DA43-4FE4-B797-0AD175EBA12D}" type="slidenum">
              <a:rPr lang="es-ES" smtClean="0"/>
              <a:t>58</a:t>
            </a:fld>
            <a:endParaRPr lang="es-ES"/>
          </a:p>
        </p:txBody>
      </p:sp>
    </p:spTree>
    <p:extLst>
      <p:ext uri="{BB962C8B-B14F-4D97-AF65-F5344CB8AC3E}">
        <p14:creationId xmlns:p14="http://schemas.microsoft.com/office/powerpoint/2010/main" val="1308401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D7BDEF-B20F-1918-4ECF-7A59CA1872A4}"/>
              </a:ext>
            </a:extLst>
          </p:cNvPr>
          <p:cNvSpPr>
            <a:spLocks noGrp="1"/>
          </p:cNvSpPr>
          <p:nvPr>
            <p:ph type="title"/>
          </p:nvPr>
        </p:nvSpPr>
        <p:spPr/>
        <p:txBody>
          <a:bodyPr/>
          <a:lstStyle/>
          <a:p>
            <a:r>
              <a:rPr lang="es-ES" b="0" dirty="0">
                <a:effectLst/>
                <a:latin typeface="Consolas" panose="020B0609020204030204" pitchFamily="49" charset="0"/>
              </a:rPr>
              <a:t>console.log(</a:t>
            </a:r>
            <a:r>
              <a:rPr lang="es-ES" b="0" dirty="0" err="1">
                <a:effectLst/>
                <a:latin typeface="Consolas" panose="020B0609020204030204" pitchFamily="49" charset="0"/>
              </a:rPr>
              <a:t>process</a:t>
            </a:r>
            <a:r>
              <a:rPr lang="es-ES" b="0" dirty="0">
                <a:effectLst/>
                <a:latin typeface="Consolas" panose="020B0609020204030204" pitchFamily="49" charset="0"/>
              </a:rPr>
              <a:t>);</a:t>
            </a:r>
            <a:br>
              <a:rPr lang="es-ES" b="0" dirty="0">
                <a:solidFill>
                  <a:srgbClr val="CCCCCC"/>
                </a:solidFill>
                <a:effectLst/>
                <a:latin typeface="Consolas" panose="020B0609020204030204" pitchFamily="49" charset="0"/>
              </a:rPr>
            </a:br>
            <a:endParaRPr lang="es-ES" dirty="0"/>
          </a:p>
        </p:txBody>
      </p:sp>
      <p:sp>
        <p:nvSpPr>
          <p:cNvPr id="3" name="Marcador de contenido 2">
            <a:extLst>
              <a:ext uri="{FF2B5EF4-FFF2-40B4-BE49-F238E27FC236}">
                <a16:creationId xmlns:a16="http://schemas.microsoft.com/office/drawing/2014/main" id="{C15CA3D5-235C-FF43-593A-47A58831E0FE}"/>
              </a:ext>
            </a:extLst>
          </p:cNvPr>
          <p:cNvSpPr>
            <a:spLocks noGrp="1"/>
          </p:cNvSpPr>
          <p:nvPr>
            <p:ph idx="1"/>
          </p:nvPr>
        </p:nvSpPr>
        <p:spPr>
          <a:xfrm>
            <a:off x="838200" y="1825625"/>
            <a:ext cx="3401291" cy="4351338"/>
          </a:xfrm>
        </p:spPr>
        <p:txBody>
          <a:bodyPr>
            <a:normAutofit/>
          </a:bodyPr>
          <a:lstStyle/>
          <a:p>
            <a:pPr marL="0" indent="0">
              <a:buNone/>
            </a:pPr>
            <a:r>
              <a:rPr lang="es-ES" sz="2400" dirty="0"/>
              <a:t>Con esta instrucción podemos mostrar el contenido de </a:t>
            </a:r>
            <a:r>
              <a:rPr lang="es-ES" sz="2400" dirty="0" err="1"/>
              <a:t>process</a:t>
            </a:r>
            <a:r>
              <a:rPr lang="es-ES" sz="2400" dirty="0"/>
              <a:t>.</a:t>
            </a:r>
          </a:p>
          <a:p>
            <a:pPr marL="0" indent="0">
              <a:buNone/>
            </a:pPr>
            <a:r>
              <a:rPr lang="es-ES" sz="2400" dirty="0"/>
              <a:t>Nos da mucha información detallada sobre el proceso que estamos ejecutando.</a:t>
            </a:r>
          </a:p>
          <a:p>
            <a:pPr marL="0" indent="0">
              <a:buNone/>
            </a:pPr>
            <a:r>
              <a:rPr lang="es-ES" sz="2400" dirty="0"/>
              <a:t>Esta información no la vamos a necesitar directamente.</a:t>
            </a:r>
          </a:p>
        </p:txBody>
      </p:sp>
      <p:sp>
        <p:nvSpPr>
          <p:cNvPr id="4" name="Marcador de número de diapositiva 3">
            <a:extLst>
              <a:ext uri="{FF2B5EF4-FFF2-40B4-BE49-F238E27FC236}">
                <a16:creationId xmlns:a16="http://schemas.microsoft.com/office/drawing/2014/main" id="{1DCC55A4-0941-A651-95F8-119F6C78B5EE}"/>
              </a:ext>
            </a:extLst>
          </p:cNvPr>
          <p:cNvSpPr>
            <a:spLocks noGrp="1"/>
          </p:cNvSpPr>
          <p:nvPr>
            <p:ph type="sldNum" sz="quarter" idx="12"/>
          </p:nvPr>
        </p:nvSpPr>
        <p:spPr/>
        <p:txBody>
          <a:bodyPr/>
          <a:lstStyle/>
          <a:p>
            <a:fld id="{1A5952E3-DA43-4FE4-B797-0AD175EBA12D}" type="slidenum">
              <a:rPr lang="es-ES" smtClean="0"/>
              <a:t>59</a:t>
            </a:fld>
            <a:endParaRPr lang="es-ES"/>
          </a:p>
        </p:txBody>
      </p:sp>
      <p:pic>
        <p:nvPicPr>
          <p:cNvPr id="13" name="Imagen 12">
            <a:extLst>
              <a:ext uri="{FF2B5EF4-FFF2-40B4-BE49-F238E27FC236}">
                <a16:creationId xmlns:a16="http://schemas.microsoft.com/office/drawing/2014/main" id="{C8FE9DC6-4FF0-6ADE-EA50-07AEF304DC14}"/>
              </a:ext>
            </a:extLst>
          </p:cNvPr>
          <p:cNvPicPr>
            <a:picLocks noChangeAspect="1"/>
          </p:cNvPicPr>
          <p:nvPr/>
        </p:nvPicPr>
        <p:blipFill>
          <a:blip r:embed="rId2"/>
          <a:stretch>
            <a:fillRect/>
          </a:stretch>
        </p:blipFill>
        <p:spPr>
          <a:xfrm>
            <a:off x="4380636" y="1071562"/>
            <a:ext cx="7143750" cy="5467350"/>
          </a:xfrm>
          <a:prstGeom prst="rect">
            <a:avLst/>
          </a:prstGeom>
        </p:spPr>
      </p:pic>
      <p:cxnSp>
        <p:nvCxnSpPr>
          <p:cNvPr id="15" name="Conector recto 14">
            <a:extLst>
              <a:ext uri="{FF2B5EF4-FFF2-40B4-BE49-F238E27FC236}">
                <a16:creationId xmlns:a16="http://schemas.microsoft.com/office/drawing/2014/main" id="{663C01AB-F620-C857-AEA7-A46650CB0E81}"/>
              </a:ext>
            </a:extLst>
          </p:cNvPr>
          <p:cNvCxnSpPr/>
          <p:nvPr/>
        </p:nvCxnSpPr>
        <p:spPr>
          <a:xfrm>
            <a:off x="4765964" y="2258292"/>
            <a:ext cx="117763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211D8FA8-EA72-DA9D-2123-DE8A7C4FE81F}"/>
              </a:ext>
            </a:extLst>
          </p:cNvPr>
          <p:cNvCxnSpPr>
            <a:cxnSpLocks/>
          </p:cNvCxnSpPr>
          <p:nvPr/>
        </p:nvCxnSpPr>
        <p:spPr>
          <a:xfrm>
            <a:off x="4765964" y="5514111"/>
            <a:ext cx="18288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24A5CCDE-9CE6-5DBB-ECA8-6F76F3CB4221}"/>
              </a:ext>
            </a:extLst>
          </p:cNvPr>
          <p:cNvCxnSpPr>
            <a:cxnSpLocks/>
          </p:cNvCxnSpPr>
          <p:nvPr/>
        </p:nvCxnSpPr>
        <p:spPr>
          <a:xfrm>
            <a:off x="4558146" y="6176963"/>
            <a:ext cx="18288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8344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F1BA9E-7CF4-22B2-FCB9-D601E7C9DDB9}"/>
              </a:ext>
            </a:extLst>
          </p:cNvPr>
          <p:cNvSpPr>
            <a:spLocks noGrp="1"/>
          </p:cNvSpPr>
          <p:nvPr>
            <p:ph type="title"/>
          </p:nvPr>
        </p:nvSpPr>
        <p:spPr/>
        <p:txBody>
          <a:bodyPr/>
          <a:lstStyle/>
          <a:p>
            <a:r>
              <a:rPr lang="es-ES" dirty="0">
                <a:solidFill>
                  <a:srgbClr val="002060"/>
                </a:solidFill>
              </a:rPr>
              <a:t>Orientado a eventos asíncronos</a:t>
            </a:r>
          </a:p>
        </p:txBody>
      </p:sp>
      <p:sp>
        <p:nvSpPr>
          <p:cNvPr id="3" name="Marcador de contenido 2">
            <a:extLst>
              <a:ext uri="{FF2B5EF4-FFF2-40B4-BE49-F238E27FC236}">
                <a16:creationId xmlns:a16="http://schemas.microsoft.com/office/drawing/2014/main" id="{F4CB7C73-ED6E-5A0E-B2D5-ACAF148718C6}"/>
              </a:ext>
            </a:extLst>
          </p:cNvPr>
          <p:cNvSpPr>
            <a:spLocks noGrp="1"/>
          </p:cNvSpPr>
          <p:nvPr>
            <p:ph idx="1"/>
          </p:nvPr>
        </p:nvSpPr>
        <p:spPr/>
        <p:txBody>
          <a:bodyPr>
            <a:normAutofit/>
          </a:bodyPr>
          <a:lstStyle/>
          <a:p>
            <a:pPr marL="0" indent="0">
              <a:buNone/>
            </a:pPr>
            <a:r>
              <a:rPr lang="es-ES" dirty="0"/>
              <a:t>Evento asíncrono :evento que se ejecuta independientemente del proceso principal de la aplicación.</a:t>
            </a:r>
          </a:p>
          <a:p>
            <a:pPr marL="0" indent="0">
              <a:buNone/>
            </a:pPr>
            <a:endParaRPr lang="es-ES" dirty="0"/>
          </a:p>
          <a:p>
            <a:pPr marL="0" indent="0">
              <a:buNone/>
            </a:pPr>
            <a:endParaRPr lang="es-ES" dirty="0"/>
          </a:p>
        </p:txBody>
      </p:sp>
      <p:sp>
        <p:nvSpPr>
          <p:cNvPr id="4" name="Marcador de número de diapositiva 3">
            <a:extLst>
              <a:ext uri="{FF2B5EF4-FFF2-40B4-BE49-F238E27FC236}">
                <a16:creationId xmlns:a16="http://schemas.microsoft.com/office/drawing/2014/main" id="{0D68F334-4644-F7E8-2EB3-B1EA02B42EBF}"/>
              </a:ext>
            </a:extLst>
          </p:cNvPr>
          <p:cNvSpPr>
            <a:spLocks noGrp="1"/>
          </p:cNvSpPr>
          <p:nvPr>
            <p:ph type="sldNum" sz="quarter" idx="12"/>
          </p:nvPr>
        </p:nvSpPr>
        <p:spPr/>
        <p:txBody>
          <a:bodyPr/>
          <a:lstStyle/>
          <a:p>
            <a:fld id="{1A5952E3-DA43-4FE4-B797-0AD175EBA12D}" type="slidenum">
              <a:rPr lang="es-ES" smtClean="0"/>
              <a:t>6</a:t>
            </a:fld>
            <a:endParaRPr lang="es-ES"/>
          </a:p>
        </p:txBody>
      </p:sp>
      <p:pic>
        <p:nvPicPr>
          <p:cNvPr id="6" name="Imagen 5">
            <a:extLst>
              <a:ext uri="{FF2B5EF4-FFF2-40B4-BE49-F238E27FC236}">
                <a16:creationId xmlns:a16="http://schemas.microsoft.com/office/drawing/2014/main" id="{395E8C23-76AC-A122-DFB2-E4445DB30961}"/>
              </a:ext>
            </a:extLst>
          </p:cNvPr>
          <p:cNvPicPr>
            <a:picLocks noChangeAspect="1"/>
          </p:cNvPicPr>
          <p:nvPr/>
        </p:nvPicPr>
        <p:blipFill>
          <a:blip r:embed="rId3"/>
          <a:stretch>
            <a:fillRect/>
          </a:stretch>
        </p:blipFill>
        <p:spPr>
          <a:xfrm>
            <a:off x="558078" y="2745364"/>
            <a:ext cx="11325225" cy="4276725"/>
          </a:xfrm>
          <a:prstGeom prst="rect">
            <a:avLst/>
          </a:prstGeom>
        </p:spPr>
      </p:pic>
    </p:spTree>
    <p:extLst>
      <p:ext uri="{BB962C8B-B14F-4D97-AF65-F5344CB8AC3E}">
        <p14:creationId xmlns:p14="http://schemas.microsoft.com/office/powerpoint/2010/main" val="22765975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094AE3-D971-2C20-A880-256A47A32ED7}"/>
              </a:ext>
            </a:extLst>
          </p:cNvPr>
          <p:cNvSpPr>
            <a:spLocks noGrp="1"/>
          </p:cNvSpPr>
          <p:nvPr>
            <p:ph type="title"/>
          </p:nvPr>
        </p:nvSpPr>
        <p:spPr/>
        <p:txBody>
          <a:bodyPr/>
          <a:lstStyle/>
          <a:p>
            <a:r>
              <a:rPr lang="es-ES" b="0" dirty="0">
                <a:effectLst/>
                <a:latin typeface="Consolas" panose="020B0609020204030204" pitchFamily="49" charset="0"/>
              </a:rPr>
              <a:t>console.log(</a:t>
            </a:r>
            <a:r>
              <a:rPr lang="es-ES" b="0" dirty="0" err="1">
                <a:effectLst/>
                <a:latin typeface="Consolas" panose="020B0609020204030204" pitchFamily="49" charset="0"/>
              </a:rPr>
              <a:t>process.env</a:t>
            </a:r>
            <a:r>
              <a:rPr lang="es-ES" b="0" dirty="0">
                <a:effectLst/>
                <a:latin typeface="Consolas" panose="020B0609020204030204" pitchFamily="49" charset="0"/>
              </a:rPr>
              <a:t>);</a:t>
            </a:r>
            <a:br>
              <a:rPr lang="es-ES" b="0" dirty="0">
                <a:solidFill>
                  <a:srgbClr val="CCCCCC"/>
                </a:solidFill>
                <a:effectLst/>
                <a:latin typeface="Consolas" panose="020B0609020204030204" pitchFamily="49" charset="0"/>
              </a:rPr>
            </a:br>
            <a:endParaRPr lang="es-ES" dirty="0"/>
          </a:p>
        </p:txBody>
      </p:sp>
      <p:sp>
        <p:nvSpPr>
          <p:cNvPr id="3" name="Marcador de contenido 2">
            <a:extLst>
              <a:ext uri="{FF2B5EF4-FFF2-40B4-BE49-F238E27FC236}">
                <a16:creationId xmlns:a16="http://schemas.microsoft.com/office/drawing/2014/main" id="{EACBEFF2-ED23-BC65-FFFA-669B66DCF3A4}"/>
              </a:ext>
            </a:extLst>
          </p:cNvPr>
          <p:cNvSpPr>
            <a:spLocks noGrp="1"/>
          </p:cNvSpPr>
          <p:nvPr>
            <p:ph idx="1"/>
          </p:nvPr>
        </p:nvSpPr>
        <p:spPr/>
        <p:txBody>
          <a:bodyPr/>
          <a:lstStyle/>
          <a:p>
            <a:pPr marL="0" indent="0">
              <a:buNone/>
            </a:pPr>
            <a:endParaRPr lang="es-ES" dirty="0"/>
          </a:p>
          <a:p>
            <a:pPr marL="0" indent="0">
              <a:buNone/>
            </a:pPr>
            <a:endParaRPr lang="es-ES" dirty="0"/>
          </a:p>
          <a:p>
            <a:pPr marL="0" indent="0">
              <a:buNone/>
            </a:pPr>
            <a:endParaRPr lang="es-ES" dirty="0"/>
          </a:p>
          <a:p>
            <a:pPr marL="0" indent="0">
              <a:buNone/>
            </a:pPr>
            <a:r>
              <a:rPr lang="es-ES" dirty="0"/>
              <a:t>Describe el ambiente de ejecución del programa.</a:t>
            </a:r>
          </a:p>
        </p:txBody>
      </p:sp>
      <p:sp>
        <p:nvSpPr>
          <p:cNvPr id="4" name="Marcador de número de diapositiva 3">
            <a:extLst>
              <a:ext uri="{FF2B5EF4-FFF2-40B4-BE49-F238E27FC236}">
                <a16:creationId xmlns:a16="http://schemas.microsoft.com/office/drawing/2014/main" id="{3E12D879-1589-B113-EF64-6F10B833E7ED}"/>
              </a:ext>
            </a:extLst>
          </p:cNvPr>
          <p:cNvSpPr>
            <a:spLocks noGrp="1"/>
          </p:cNvSpPr>
          <p:nvPr>
            <p:ph type="sldNum" sz="quarter" idx="12"/>
          </p:nvPr>
        </p:nvSpPr>
        <p:spPr/>
        <p:txBody>
          <a:bodyPr/>
          <a:lstStyle/>
          <a:p>
            <a:fld id="{1A5952E3-DA43-4FE4-B797-0AD175EBA12D}" type="slidenum">
              <a:rPr lang="es-ES" smtClean="0"/>
              <a:t>60</a:t>
            </a:fld>
            <a:endParaRPr lang="es-ES"/>
          </a:p>
        </p:txBody>
      </p:sp>
      <p:sp>
        <p:nvSpPr>
          <p:cNvPr id="5" name="Rectángulo 4">
            <a:extLst>
              <a:ext uri="{FF2B5EF4-FFF2-40B4-BE49-F238E27FC236}">
                <a16:creationId xmlns:a16="http://schemas.microsoft.com/office/drawing/2014/main" id="{9A3947BC-7E2F-C9AA-E6B2-E49F1A048EC9}"/>
              </a:ext>
            </a:extLst>
          </p:cNvPr>
          <p:cNvSpPr/>
          <p:nvPr/>
        </p:nvSpPr>
        <p:spPr>
          <a:xfrm>
            <a:off x="838200" y="2147454"/>
            <a:ext cx="1738745" cy="5957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800" dirty="0" err="1"/>
              <a:t>Env</a:t>
            </a:r>
            <a:r>
              <a:rPr lang="es-ES" dirty="0"/>
              <a:t> </a:t>
            </a:r>
          </a:p>
        </p:txBody>
      </p:sp>
      <p:sp>
        <p:nvSpPr>
          <p:cNvPr id="6" name="Rectángulo 5">
            <a:extLst>
              <a:ext uri="{FF2B5EF4-FFF2-40B4-BE49-F238E27FC236}">
                <a16:creationId xmlns:a16="http://schemas.microsoft.com/office/drawing/2014/main" id="{72ACD6BA-764B-6150-6B67-842BF841300B}"/>
              </a:ext>
            </a:extLst>
          </p:cNvPr>
          <p:cNvSpPr/>
          <p:nvPr/>
        </p:nvSpPr>
        <p:spPr>
          <a:xfrm>
            <a:off x="4384963" y="2141031"/>
            <a:ext cx="2694709" cy="5957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800" dirty="0" err="1"/>
              <a:t>Environmet</a:t>
            </a:r>
            <a:endParaRPr lang="es-ES" sz="2800" dirty="0"/>
          </a:p>
        </p:txBody>
      </p:sp>
      <p:sp>
        <p:nvSpPr>
          <p:cNvPr id="7" name="Rectángulo 6">
            <a:extLst>
              <a:ext uri="{FF2B5EF4-FFF2-40B4-BE49-F238E27FC236}">
                <a16:creationId xmlns:a16="http://schemas.microsoft.com/office/drawing/2014/main" id="{CA614104-660C-A54E-59B9-4A5EB23FD422}"/>
              </a:ext>
            </a:extLst>
          </p:cNvPr>
          <p:cNvSpPr/>
          <p:nvPr/>
        </p:nvSpPr>
        <p:spPr>
          <a:xfrm>
            <a:off x="8395853" y="2113903"/>
            <a:ext cx="1981202" cy="6292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800" dirty="0"/>
              <a:t>Ambiente</a:t>
            </a:r>
          </a:p>
        </p:txBody>
      </p:sp>
      <p:sp>
        <p:nvSpPr>
          <p:cNvPr id="8" name="Rectángulo 7">
            <a:extLst>
              <a:ext uri="{FF2B5EF4-FFF2-40B4-BE49-F238E27FC236}">
                <a16:creationId xmlns:a16="http://schemas.microsoft.com/office/drawing/2014/main" id="{1C4049AB-2A17-2CF2-291A-95364B02F136}"/>
              </a:ext>
            </a:extLst>
          </p:cNvPr>
          <p:cNvSpPr/>
          <p:nvPr/>
        </p:nvSpPr>
        <p:spPr>
          <a:xfrm>
            <a:off x="2919845" y="2302089"/>
            <a:ext cx="862445" cy="1363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a:extLst>
              <a:ext uri="{FF2B5EF4-FFF2-40B4-BE49-F238E27FC236}">
                <a16:creationId xmlns:a16="http://schemas.microsoft.com/office/drawing/2014/main" id="{BD6ADEFF-7446-6352-A495-5C7A5CD80EF8}"/>
              </a:ext>
            </a:extLst>
          </p:cNvPr>
          <p:cNvSpPr/>
          <p:nvPr/>
        </p:nvSpPr>
        <p:spPr>
          <a:xfrm>
            <a:off x="2944091" y="2573337"/>
            <a:ext cx="862445" cy="1363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9">
            <a:extLst>
              <a:ext uri="{FF2B5EF4-FFF2-40B4-BE49-F238E27FC236}">
                <a16:creationId xmlns:a16="http://schemas.microsoft.com/office/drawing/2014/main" id="{93EC2BBE-81E0-67D5-8FC1-C0CF8AE1E8F4}"/>
              </a:ext>
            </a:extLst>
          </p:cNvPr>
          <p:cNvSpPr/>
          <p:nvPr/>
        </p:nvSpPr>
        <p:spPr>
          <a:xfrm>
            <a:off x="7251122" y="2289854"/>
            <a:ext cx="862445" cy="1363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10">
            <a:extLst>
              <a:ext uri="{FF2B5EF4-FFF2-40B4-BE49-F238E27FC236}">
                <a16:creationId xmlns:a16="http://schemas.microsoft.com/office/drawing/2014/main" id="{809C4C93-1256-3D74-579E-7A691B5F622B}"/>
              </a:ext>
            </a:extLst>
          </p:cNvPr>
          <p:cNvSpPr/>
          <p:nvPr/>
        </p:nvSpPr>
        <p:spPr>
          <a:xfrm>
            <a:off x="7271037" y="2531805"/>
            <a:ext cx="862445" cy="1363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9369712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1BF2C7-66DA-6D06-4156-75ED8837C8EB}"/>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751F24C0-B3B5-272E-2507-6A31FB02630A}"/>
              </a:ext>
            </a:extLst>
          </p:cNvPr>
          <p:cNvSpPr>
            <a:spLocks noGrp="1"/>
          </p:cNvSpPr>
          <p:nvPr>
            <p:ph idx="1"/>
          </p:nvPr>
        </p:nvSpPr>
        <p:spPr>
          <a:xfrm>
            <a:off x="838200" y="1825625"/>
            <a:ext cx="10356273" cy="4351338"/>
          </a:xfrm>
        </p:spPr>
        <p:txBody>
          <a:bodyPr/>
          <a:lstStyle/>
          <a:p>
            <a:pPr marL="0" indent="0">
              <a:buNone/>
            </a:pPr>
            <a:r>
              <a:rPr lang="es-ES" dirty="0"/>
              <a:t>El valor de </a:t>
            </a:r>
            <a:r>
              <a:rPr lang="es-ES" dirty="0" err="1"/>
              <a:t>process.env</a:t>
            </a:r>
            <a:r>
              <a:rPr lang="es-ES" dirty="0"/>
              <a:t>  es un objeto mucho más conciso que cuando mostramos el módulo.</a:t>
            </a:r>
          </a:p>
        </p:txBody>
      </p:sp>
      <p:sp>
        <p:nvSpPr>
          <p:cNvPr id="4" name="Marcador de número de diapositiva 3">
            <a:extLst>
              <a:ext uri="{FF2B5EF4-FFF2-40B4-BE49-F238E27FC236}">
                <a16:creationId xmlns:a16="http://schemas.microsoft.com/office/drawing/2014/main" id="{C4136A3A-D9B6-962F-0097-FA6825335E98}"/>
              </a:ext>
            </a:extLst>
          </p:cNvPr>
          <p:cNvSpPr>
            <a:spLocks noGrp="1"/>
          </p:cNvSpPr>
          <p:nvPr>
            <p:ph type="sldNum" sz="quarter" idx="12"/>
          </p:nvPr>
        </p:nvSpPr>
        <p:spPr/>
        <p:txBody>
          <a:bodyPr/>
          <a:lstStyle/>
          <a:p>
            <a:fld id="{1A5952E3-DA43-4FE4-B797-0AD175EBA12D}" type="slidenum">
              <a:rPr lang="es-ES" smtClean="0"/>
              <a:t>61</a:t>
            </a:fld>
            <a:endParaRPr lang="es-ES"/>
          </a:p>
        </p:txBody>
      </p:sp>
      <p:pic>
        <p:nvPicPr>
          <p:cNvPr id="6" name="Imagen 5">
            <a:extLst>
              <a:ext uri="{FF2B5EF4-FFF2-40B4-BE49-F238E27FC236}">
                <a16:creationId xmlns:a16="http://schemas.microsoft.com/office/drawing/2014/main" id="{32F4868D-BE0D-2FAF-05DF-ED5FB260DB6E}"/>
              </a:ext>
            </a:extLst>
          </p:cNvPr>
          <p:cNvPicPr>
            <a:picLocks noChangeAspect="1"/>
          </p:cNvPicPr>
          <p:nvPr/>
        </p:nvPicPr>
        <p:blipFill>
          <a:blip r:embed="rId2"/>
          <a:stretch>
            <a:fillRect/>
          </a:stretch>
        </p:blipFill>
        <p:spPr>
          <a:xfrm>
            <a:off x="838200" y="2899351"/>
            <a:ext cx="5669972" cy="3456999"/>
          </a:xfrm>
          <a:prstGeom prst="rect">
            <a:avLst/>
          </a:prstGeom>
        </p:spPr>
      </p:pic>
    </p:spTree>
    <p:extLst>
      <p:ext uri="{BB962C8B-B14F-4D97-AF65-F5344CB8AC3E}">
        <p14:creationId xmlns:p14="http://schemas.microsoft.com/office/powerpoint/2010/main" val="17593927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9FD633-CCF1-B4B8-2302-D0132F535DC1}"/>
              </a:ext>
            </a:extLst>
          </p:cNvPr>
          <p:cNvSpPr>
            <a:spLocks noGrp="1"/>
          </p:cNvSpPr>
          <p:nvPr>
            <p:ph type="title"/>
          </p:nvPr>
        </p:nvSpPr>
        <p:spPr/>
        <p:txBody>
          <a:bodyPr/>
          <a:lstStyle/>
          <a:p>
            <a:r>
              <a:rPr lang="es-ES" dirty="0">
                <a:latin typeface="Consolas" panose="020B0609020204030204" pitchFamily="49" charset="0"/>
              </a:rPr>
              <a:t>c</a:t>
            </a:r>
            <a:r>
              <a:rPr lang="es-ES" b="0" dirty="0">
                <a:effectLst/>
                <a:latin typeface="Consolas" panose="020B0609020204030204" pitchFamily="49" charset="0"/>
              </a:rPr>
              <a:t>onsole.log(</a:t>
            </a:r>
            <a:r>
              <a:rPr lang="es-ES" b="0" dirty="0" err="1">
                <a:effectLst/>
                <a:latin typeface="Consolas" panose="020B0609020204030204" pitchFamily="49" charset="0"/>
              </a:rPr>
              <a:t>process.argv</a:t>
            </a:r>
            <a:r>
              <a:rPr lang="es-ES" b="0" dirty="0">
                <a:effectLst/>
                <a:latin typeface="Consolas" panose="020B0609020204030204" pitchFamily="49" charset="0"/>
              </a:rPr>
              <a:t>)</a:t>
            </a:r>
            <a:r>
              <a:rPr lang="en-US" b="0" dirty="0">
                <a:effectLst/>
                <a:latin typeface="Consolas" panose="020B0609020204030204" pitchFamily="49" charset="0"/>
              </a:rPr>
              <a:t>;</a:t>
            </a:r>
            <a:br>
              <a:rPr lang="es-ES" b="0" dirty="0">
                <a:solidFill>
                  <a:srgbClr val="CCCCCC"/>
                </a:solidFill>
                <a:effectLst/>
                <a:latin typeface="Consolas" panose="020B0609020204030204" pitchFamily="49" charset="0"/>
              </a:rPr>
            </a:br>
            <a:endParaRPr lang="es-ES" dirty="0"/>
          </a:p>
        </p:txBody>
      </p:sp>
      <p:sp>
        <p:nvSpPr>
          <p:cNvPr id="3" name="Marcador de contenido 2">
            <a:extLst>
              <a:ext uri="{FF2B5EF4-FFF2-40B4-BE49-F238E27FC236}">
                <a16:creationId xmlns:a16="http://schemas.microsoft.com/office/drawing/2014/main" id="{7D640BF4-CF9F-3F99-942F-0421768684A0}"/>
              </a:ext>
            </a:extLst>
          </p:cNvPr>
          <p:cNvSpPr>
            <a:spLocks noGrp="1"/>
          </p:cNvSpPr>
          <p:nvPr>
            <p:ph idx="1"/>
          </p:nvPr>
        </p:nvSpPr>
        <p:spPr/>
        <p:txBody>
          <a:bodyPr>
            <a:normAutofit/>
          </a:bodyPr>
          <a:lstStyle/>
          <a:p>
            <a:pPr marL="0" indent="0" algn="just">
              <a:buNone/>
            </a:pPr>
            <a:r>
              <a:rPr lang="es-ES" dirty="0" err="1"/>
              <a:t>Process</a:t>
            </a:r>
            <a:r>
              <a:rPr lang="es-ES" dirty="0"/>
              <a:t> nos permite acceder al valor de los argumentos que se pasan en el terminal.</a:t>
            </a:r>
          </a:p>
          <a:p>
            <a:pPr marL="0" indent="0" algn="just">
              <a:buNone/>
            </a:pPr>
            <a:endParaRPr lang="es-ES" dirty="0"/>
          </a:p>
          <a:p>
            <a:pPr marL="0" indent="0" algn="just">
              <a:buNone/>
            </a:pPr>
            <a:r>
              <a:rPr lang="es-ES" dirty="0"/>
              <a:t>Supongamos que escribimos </a:t>
            </a:r>
            <a:r>
              <a:rPr lang="es-ES" dirty="0" err="1"/>
              <a:t>node</a:t>
            </a:r>
            <a:r>
              <a:rPr lang="es-ES" dirty="0"/>
              <a:t> app.js 6 7</a:t>
            </a:r>
          </a:p>
          <a:p>
            <a:pPr marL="0" indent="0" algn="just">
              <a:buNone/>
            </a:pPr>
            <a:r>
              <a:rPr lang="es-ES" dirty="0"/>
              <a:t>Lo que sucede es que esta notación se transforma en una especie de arreglo en el que cada argumento tiene un índice </a:t>
            </a:r>
          </a:p>
          <a:p>
            <a:pPr marL="0" indent="0" algn="just">
              <a:buNone/>
            </a:pPr>
            <a:r>
              <a:rPr lang="en-US" dirty="0"/>
              <a:t>[</a:t>
            </a:r>
            <a:r>
              <a:rPr lang="es-ES" dirty="0" err="1"/>
              <a:t>node</a:t>
            </a:r>
            <a:r>
              <a:rPr lang="es-ES" dirty="0"/>
              <a:t>,  app.js,  6,  7</a:t>
            </a:r>
            <a:r>
              <a:rPr lang="en-US" dirty="0"/>
              <a:t>]</a:t>
            </a:r>
          </a:p>
          <a:p>
            <a:pPr marL="0" indent="0" algn="just">
              <a:buNone/>
            </a:pPr>
            <a:r>
              <a:rPr lang="en-US" dirty="0"/>
              <a:t>   0           1         2   3      </a:t>
            </a:r>
          </a:p>
        </p:txBody>
      </p:sp>
      <p:sp>
        <p:nvSpPr>
          <p:cNvPr id="4" name="Marcador de número de diapositiva 3">
            <a:extLst>
              <a:ext uri="{FF2B5EF4-FFF2-40B4-BE49-F238E27FC236}">
                <a16:creationId xmlns:a16="http://schemas.microsoft.com/office/drawing/2014/main" id="{892D702A-DCB2-FD35-6F83-0D1964628D9A}"/>
              </a:ext>
            </a:extLst>
          </p:cNvPr>
          <p:cNvSpPr>
            <a:spLocks noGrp="1"/>
          </p:cNvSpPr>
          <p:nvPr>
            <p:ph type="sldNum" sz="quarter" idx="12"/>
          </p:nvPr>
        </p:nvSpPr>
        <p:spPr/>
        <p:txBody>
          <a:bodyPr/>
          <a:lstStyle/>
          <a:p>
            <a:fld id="{1A5952E3-DA43-4FE4-B797-0AD175EBA12D}" type="slidenum">
              <a:rPr lang="es-ES" smtClean="0"/>
              <a:t>62</a:t>
            </a:fld>
            <a:endParaRPr lang="es-ES"/>
          </a:p>
        </p:txBody>
      </p:sp>
      <p:sp>
        <p:nvSpPr>
          <p:cNvPr id="5" name="Rectángulo 4">
            <a:extLst>
              <a:ext uri="{FF2B5EF4-FFF2-40B4-BE49-F238E27FC236}">
                <a16:creationId xmlns:a16="http://schemas.microsoft.com/office/drawing/2014/main" id="{4C7D19E6-9EF0-9751-12D2-17A8A1B0BE47}"/>
              </a:ext>
            </a:extLst>
          </p:cNvPr>
          <p:cNvSpPr/>
          <p:nvPr/>
        </p:nvSpPr>
        <p:spPr>
          <a:xfrm>
            <a:off x="838200" y="5740183"/>
            <a:ext cx="9670474" cy="5264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just">
              <a:buNone/>
            </a:pPr>
            <a:r>
              <a:rPr lang="en-US" sz="2400" dirty="0"/>
              <a:t>Vamos a usar </a:t>
            </a:r>
            <a:r>
              <a:rPr lang="en-US" sz="2400" dirty="0" err="1"/>
              <a:t>esos</a:t>
            </a:r>
            <a:r>
              <a:rPr lang="en-US" sz="2400" dirty="0"/>
              <a:t> </a:t>
            </a:r>
            <a:r>
              <a:rPr lang="es-ES" sz="2400" dirty="0"/>
              <a:t>í</a:t>
            </a:r>
            <a:r>
              <a:rPr lang="en-US" sz="2400" dirty="0" err="1"/>
              <a:t>ndices</a:t>
            </a:r>
            <a:r>
              <a:rPr lang="en-US" sz="2400" dirty="0"/>
              <a:t> para acceder al valor </a:t>
            </a:r>
            <a:r>
              <a:rPr lang="en-US" sz="2400" dirty="0" err="1"/>
              <a:t>correspondiente</a:t>
            </a:r>
            <a:r>
              <a:rPr lang="en-US" sz="2400" dirty="0"/>
              <a:t> con </a:t>
            </a:r>
            <a:r>
              <a:rPr lang="en-US" sz="2400" dirty="0" err="1"/>
              <a:t>argv</a:t>
            </a:r>
            <a:endParaRPr lang="es-ES" sz="2400" dirty="0"/>
          </a:p>
        </p:txBody>
      </p:sp>
    </p:spTree>
    <p:extLst>
      <p:ext uri="{BB962C8B-B14F-4D97-AF65-F5344CB8AC3E}">
        <p14:creationId xmlns:p14="http://schemas.microsoft.com/office/powerpoint/2010/main" val="16547483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E42292-B6A3-380B-BE01-EC008B69FC17}"/>
              </a:ext>
            </a:extLst>
          </p:cNvPr>
          <p:cNvSpPr>
            <a:spLocks noGrp="1"/>
          </p:cNvSpPr>
          <p:nvPr>
            <p:ph type="title"/>
          </p:nvPr>
        </p:nvSpPr>
        <p:spPr/>
        <p:txBody>
          <a:bodyPr>
            <a:normAutofit/>
          </a:bodyPr>
          <a:lstStyle/>
          <a:p>
            <a:r>
              <a:rPr lang="es-ES" sz="3200" dirty="0"/>
              <a:t>Valor que se obtiene al ejecutar console.log(</a:t>
            </a:r>
            <a:r>
              <a:rPr lang="es-ES" sz="3200" dirty="0" err="1"/>
              <a:t>process.argv</a:t>
            </a:r>
            <a:r>
              <a:rPr lang="es-ES" sz="3200" dirty="0"/>
              <a:t>)</a:t>
            </a:r>
          </a:p>
        </p:txBody>
      </p:sp>
      <p:pic>
        <p:nvPicPr>
          <p:cNvPr id="6" name="Marcador de contenido 5">
            <a:extLst>
              <a:ext uri="{FF2B5EF4-FFF2-40B4-BE49-F238E27FC236}">
                <a16:creationId xmlns:a16="http://schemas.microsoft.com/office/drawing/2014/main" id="{30D55248-D29C-4899-FF2E-E39AC391511F}"/>
              </a:ext>
            </a:extLst>
          </p:cNvPr>
          <p:cNvPicPr>
            <a:picLocks noGrp="1" noChangeAspect="1"/>
          </p:cNvPicPr>
          <p:nvPr>
            <p:ph idx="1"/>
          </p:nvPr>
        </p:nvPicPr>
        <p:blipFill>
          <a:blip r:embed="rId2"/>
          <a:stretch>
            <a:fillRect/>
          </a:stretch>
        </p:blipFill>
        <p:spPr>
          <a:xfrm>
            <a:off x="838200" y="1396620"/>
            <a:ext cx="11035146" cy="3773212"/>
          </a:xfrm>
        </p:spPr>
      </p:pic>
      <p:sp>
        <p:nvSpPr>
          <p:cNvPr id="4" name="Marcador de número de diapositiva 3">
            <a:extLst>
              <a:ext uri="{FF2B5EF4-FFF2-40B4-BE49-F238E27FC236}">
                <a16:creationId xmlns:a16="http://schemas.microsoft.com/office/drawing/2014/main" id="{CE8ACB22-A8FF-9494-57CB-1E973AEDFC69}"/>
              </a:ext>
            </a:extLst>
          </p:cNvPr>
          <p:cNvSpPr>
            <a:spLocks noGrp="1"/>
          </p:cNvSpPr>
          <p:nvPr>
            <p:ph type="sldNum" sz="quarter" idx="12"/>
          </p:nvPr>
        </p:nvSpPr>
        <p:spPr/>
        <p:txBody>
          <a:bodyPr/>
          <a:lstStyle/>
          <a:p>
            <a:fld id="{1A5952E3-DA43-4FE4-B797-0AD175EBA12D}" type="slidenum">
              <a:rPr lang="es-ES" smtClean="0"/>
              <a:t>63</a:t>
            </a:fld>
            <a:endParaRPr lang="es-ES"/>
          </a:p>
        </p:txBody>
      </p:sp>
      <p:sp>
        <p:nvSpPr>
          <p:cNvPr id="7" name="CuadroTexto 6">
            <a:extLst>
              <a:ext uri="{FF2B5EF4-FFF2-40B4-BE49-F238E27FC236}">
                <a16:creationId xmlns:a16="http://schemas.microsoft.com/office/drawing/2014/main" id="{36A12E5D-F0BD-BB9A-0929-233A4D3DF8D0}"/>
              </a:ext>
            </a:extLst>
          </p:cNvPr>
          <p:cNvSpPr txBox="1"/>
          <p:nvPr/>
        </p:nvSpPr>
        <p:spPr>
          <a:xfrm>
            <a:off x="838200" y="5393759"/>
            <a:ext cx="11035146" cy="923330"/>
          </a:xfrm>
          <a:prstGeom prst="rect">
            <a:avLst/>
          </a:prstGeom>
          <a:noFill/>
        </p:spPr>
        <p:txBody>
          <a:bodyPr wrap="square" rtlCol="0">
            <a:spAutoFit/>
          </a:bodyPr>
          <a:lstStyle/>
          <a:p>
            <a:pPr algn="just"/>
            <a:r>
              <a:rPr lang="es-ES" dirty="0"/>
              <a:t>Se obtiene un arreglo con dos ubicaciones , la ubicación de </a:t>
            </a:r>
            <a:r>
              <a:rPr lang="es-ES" dirty="0" err="1"/>
              <a:t>node</a:t>
            </a:r>
            <a:r>
              <a:rPr lang="es-ES" dirty="0"/>
              <a:t> que es el primer elemento que escribimos en el comando  y luego tenemos la ubicación del programa modulo.process.js que estamos ejecutando y que está ubicado en el índice 1</a:t>
            </a:r>
          </a:p>
        </p:txBody>
      </p:sp>
    </p:spTree>
    <p:extLst>
      <p:ext uri="{BB962C8B-B14F-4D97-AF65-F5344CB8AC3E}">
        <p14:creationId xmlns:p14="http://schemas.microsoft.com/office/powerpoint/2010/main" val="18931228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CF46D2-6F51-FD1C-5F7F-E2DCE2752F9B}"/>
              </a:ext>
            </a:extLst>
          </p:cNvPr>
          <p:cNvSpPr>
            <a:spLocks noGrp="1"/>
          </p:cNvSpPr>
          <p:nvPr>
            <p:ph type="title"/>
          </p:nvPr>
        </p:nvSpPr>
        <p:spPr/>
        <p:txBody>
          <a:bodyPr>
            <a:normAutofit/>
          </a:bodyPr>
          <a:lstStyle/>
          <a:p>
            <a:r>
              <a:rPr lang="es-ES" sz="3200" dirty="0"/>
              <a:t>Si pasamos otros argumentos vamos a poder acceder a ellos a partir del índice 2</a:t>
            </a:r>
          </a:p>
        </p:txBody>
      </p:sp>
      <p:sp>
        <p:nvSpPr>
          <p:cNvPr id="4" name="Marcador de número de diapositiva 3">
            <a:extLst>
              <a:ext uri="{FF2B5EF4-FFF2-40B4-BE49-F238E27FC236}">
                <a16:creationId xmlns:a16="http://schemas.microsoft.com/office/drawing/2014/main" id="{CBA4F3E8-6711-7750-DCAA-1A997C483B26}"/>
              </a:ext>
            </a:extLst>
          </p:cNvPr>
          <p:cNvSpPr>
            <a:spLocks noGrp="1"/>
          </p:cNvSpPr>
          <p:nvPr>
            <p:ph type="sldNum" sz="quarter" idx="12"/>
          </p:nvPr>
        </p:nvSpPr>
        <p:spPr/>
        <p:txBody>
          <a:bodyPr/>
          <a:lstStyle/>
          <a:p>
            <a:fld id="{1A5952E3-DA43-4FE4-B797-0AD175EBA12D}" type="slidenum">
              <a:rPr lang="es-ES" smtClean="0"/>
              <a:t>64</a:t>
            </a:fld>
            <a:endParaRPr lang="es-ES"/>
          </a:p>
        </p:txBody>
      </p:sp>
      <p:pic>
        <p:nvPicPr>
          <p:cNvPr id="6" name="Imagen 5">
            <a:extLst>
              <a:ext uri="{FF2B5EF4-FFF2-40B4-BE49-F238E27FC236}">
                <a16:creationId xmlns:a16="http://schemas.microsoft.com/office/drawing/2014/main" id="{98E55247-81E4-3ADD-66E6-62E8D9EA2953}"/>
              </a:ext>
            </a:extLst>
          </p:cNvPr>
          <p:cNvPicPr>
            <a:picLocks noChangeAspect="1"/>
          </p:cNvPicPr>
          <p:nvPr/>
        </p:nvPicPr>
        <p:blipFill>
          <a:blip r:embed="rId2"/>
          <a:stretch>
            <a:fillRect/>
          </a:stretch>
        </p:blipFill>
        <p:spPr>
          <a:xfrm>
            <a:off x="838200" y="1749425"/>
            <a:ext cx="11563350" cy="2867025"/>
          </a:xfrm>
          <a:prstGeom prst="rect">
            <a:avLst/>
          </a:prstGeom>
        </p:spPr>
      </p:pic>
      <p:sp>
        <p:nvSpPr>
          <p:cNvPr id="7" name="CuadroTexto 6">
            <a:extLst>
              <a:ext uri="{FF2B5EF4-FFF2-40B4-BE49-F238E27FC236}">
                <a16:creationId xmlns:a16="http://schemas.microsoft.com/office/drawing/2014/main" id="{66A86311-F20B-723C-54B0-F5488EFD084F}"/>
              </a:ext>
            </a:extLst>
          </p:cNvPr>
          <p:cNvSpPr txBox="1"/>
          <p:nvPr/>
        </p:nvSpPr>
        <p:spPr>
          <a:xfrm>
            <a:off x="838200" y="5167745"/>
            <a:ext cx="10924309" cy="923330"/>
          </a:xfrm>
          <a:prstGeom prst="rect">
            <a:avLst/>
          </a:prstGeom>
          <a:noFill/>
        </p:spPr>
        <p:txBody>
          <a:bodyPr wrap="square" rtlCol="0">
            <a:spAutoFit/>
          </a:bodyPr>
          <a:lstStyle/>
          <a:p>
            <a:pPr algn="just"/>
            <a:r>
              <a:rPr lang="es-ES" dirty="0"/>
              <a:t>Si ejecutamos el programa pasándole los valores 6 y 7 podemos ver un arreglo con 4 elementos, el primero corresponde a la ubicación de  node.exe, el segundo a la ubicación de módulo.process.js, el tercero a 6 y el cuarto a 7 convertidos a cadenas de caracteres.</a:t>
            </a:r>
          </a:p>
        </p:txBody>
      </p:sp>
    </p:spTree>
    <p:extLst>
      <p:ext uri="{BB962C8B-B14F-4D97-AF65-F5344CB8AC3E}">
        <p14:creationId xmlns:p14="http://schemas.microsoft.com/office/powerpoint/2010/main" val="36874605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038519-9D2D-7907-CF07-2A01FA51EAB7}"/>
              </a:ext>
            </a:extLst>
          </p:cNvPr>
          <p:cNvSpPr>
            <a:spLocks noGrp="1"/>
          </p:cNvSpPr>
          <p:nvPr>
            <p:ph type="title"/>
          </p:nvPr>
        </p:nvSpPr>
        <p:spPr/>
        <p:txBody>
          <a:bodyPr>
            <a:normAutofit/>
          </a:bodyPr>
          <a:lstStyle/>
          <a:p>
            <a:r>
              <a:rPr lang="es-ES" sz="4000" dirty="0"/>
              <a:t>Acceder a los elementos de forma individual</a:t>
            </a:r>
          </a:p>
        </p:txBody>
      </p:sp>
      <p:sp>
        <p:nvSpPr>
          <p:cNvPr id="4" name="Marcador de número de diapositiva 3">
            <a:extLst>
              <a:ext uri="{FF2B5EF4-FFF2-40B4-BE49-F238E27FC236}">
                <a16:creationId xmlns:a16="http://schemas.microsoft.com/office/drawing/2014/main" id="{25AF45BC-7BB5-B94A-2762-C9343EBAADAC}"/>
              </a:ext>
            </a:extLst>
          </p:cNvPr>
          <p:cNvSpPr>
            <a:spLocks noGrp="1"/>
          </p:cNvSpPr>
          <p:nvPr>
            <p:ph type="sldNum" sz="quarter" idx="12"/>
          </p:nvPr>
        </p:nvSpPr>
        <p:spPr/>
        <p:txBody>
          <a:bodyPr/>
          <a:lstStyle/>
          <a:p>
            <a:fld id="{1A5952E3-DA43-4FE4-B797-0AD175EBA12D}" type="slidenum">
              <a:rPr lang="es-ES" smtClean="0"/>
              <a:t>65</a:t>
            </a:fld>
            <a:endParaRPr lang="es-ES"/>
          </a:p>
        </p:txBody>
      </p:sp>
      <p:sp>
        <p:nvSpPr>
          <p:cNvPr id="8" name="Marcador de contenido 7">
            <a:extLst>
              <a:ext uri="{FF2B5EF4-FFF2-40B4-BE49-F238E27FC236}">
                <a16:creationId xmlns:a16="http://schemas.microsoft.com/office/drawing/2014/main" id="{8C139A8B-DC45-CB7C-FA6E-458A1E0B7040}"/>
              </a:ext>
            </a:extLst>
          </p:cNvPr>
          <p:cNvSpPr>
            <a:spLocks noGrp="1"/>
          </p:cNvSpPr>
          <p:nvPr>
            <p:ph idx="1"/>
          </p:nvPr>
        </p:nvSpPr>
        <p:spPr/>
        <p:txBody>
          <a:bodyPr/>
          <a:lstStyle/>
          <a:p>
            <a:endParaRPr lang="es-ES"/>
          </a:p>
        </p:txBody>
      </p:sp>
      <p:pic>
        <p:nvPicPr>
          <p:cNvPr id="10" name="Imagen 9">
            <a:extLst>
              <a:ext uri="{FF2B5EF4-FFF2-40B4-BE49-F238E27FC236}">
                <a16:creationId xmlns:a16="http://schemas.microsoft.com/office/drawing/2014/main" id="{6EB77B0A-148A-ADAD-FFEF-4FBA15E61193}"/>
              </a:ext>
            </a:extLst>
          </p:cNvPr>
          <p:cNvPicPr>
            <a:picLocks noChangeAspect="1"/>
          </p:cNvPicPr>
          <p:nvPr/>
        </p:nvPicPr>
        <p:blipFill>
          <a:blip r:embed="rId2"/>
          <a:stretch>
            <a:fillRect/>
          </a:stretch>
        </p:blipFill>
        <p:spPr>
          <a:xfrm>
            <a:off x="214312" y="1646237"/>
            <a:ext cx="11763375" cy="3770889"/>
          </a:xfrm>
          <a:prstGeom prst="rect">
            <a:avLst/>
          </a:prstGeom>
        </p:spPr>
      </p:pic>
    </p:spTree>
    <p:extLst>
      <p:ext uri="{BB962C8B-B14F-4D97-AF65-F5344CB8AC3E}">
        <p14:creationId xmlns:p14="http://schemas.microsoft.com/office/powerpoint/2010/main" val="19468322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2ECFC0-8128-7CC7-E748-D63838A70A63}"/>
              </a:ext>
            </a:extLst>
          </p:cNvPr>
          <p:cNvSpPr>
            <a:spLocks noGrp="1"/>
          </p:cNvSpPr>
          <p:nvPr>
            <p:ph type="title"/>
          </p:nvPr>
        </p:nvSpPr>
        <p:spPr>
          <a:xfrm>
            <a:off x="838199" y="1025236"/>
            <a:ext cx="11076709" cy="665452"/>
          </a:xfrm>
        </p:spPr>
        <p:txBody>
          <a:bodyPr>
            <a:normAutofit fontScale="90000"/>
          </a:bodyPr>
          <a:lstStyle/>
          <a:p>
            <a:r>
              <a:rPr lang="en-US" sz="4000" dirty="0"/>
              <a:t>Si </a:t>
            </a:r>
            <a:r>
              <a:rPr lang="en-US" sz="4000" dirty="0" err="1"/>
              <a:t>queremos</a:t>
            </a:r>
            <a:r>
              <a:rPr lang="en-US" sz="4000" dirty="0"/>
              <a:t> </a:t>
            </a:r>
            <a:r>
              <a:rPr lang="en-US" sz="4000" dirty="0" err="1"/>
              <a:t>tomar</a:t>
            </a:r>
            <a:r>
              <a:rPr lang="en-US" sz="4000" dirty="0"/>
              <a:t> un </a:t>
            </a:r>
            <a:r>
              <a:rPr lang="en-US" sz="4000" dirty="0" err="1"/>
              <a:t>número</a:t>
            </a:r>
            <a:r>
              <a:rPr lang="en-US" sz="4000" dirty="0"/>
              <a:t> </a:t>
            </a:r>
            <a:r>
              <a:rPr lang="en-US" sz="4000" dirty="0" err="1"/>
              <a:t>indefinido</a:t>
            </a:r>
            <a:r>
              <a:rPr lang="en-US" sz="4000" dirty="0"/>
              <a:t> de </a:t>
            </a:r>
            <a:r>
              <a:rPr lang="en-US" sz="4000" dirty="0" err="1"/>
              <a:t>argumentos</a:t>
            </a:r>
            <a:r>
              <a:rPr lang="en-US" sz="4000" dirty="0"/>
              <a:t> </a:t>
            </a:r>
            <a:r>
              <a:rPr lang="es-ES" sz="4000" dirty="0"/>
              <a:t> podemos procesarlos con un ciclo </a:t>
            </a:r>
            <a:r>
              <a:rPr lang="es-ES" sz="4000" dirty="0" err="1"/>
              <a:t>for</a:t>
            </a:r>
            <a:br>
              <a:rPr lang="es-ES" dirty="0"/>
            </a:br>
            <a:endParaRPr lang="es-ES" dirty="0"/>
          </a:p>
        </p:txBody>
      </p:sp>
      <p:pic>
        <p:nvPicPr>
          <p:cNvPr id="6" name="Marcador de contenido 5">
            <a:extLst>
              <a:ext uri="{FF2B5EF4-FFF2-40B4-BE49-F238E27FC236}">
                <a16:creationId xmlns:a16="http://schemas.microsoft.com/office/drawing/2014/main" id="{5E3C5766-DE13-FF39-DACB-435AD3F302EE}"/>
              </a:ext>
            </a:extLst>
          </p:cNvPr>
          <p:cNvPicPr>
            <a:picLocks noGrp="1" noChangeAspect="1"/>
          </p:cNvPicPr>
          <p:nvPr>
            <p:ph idx="1"/>
          </p:nvPr>
        </p:nvPicPr>
        <p:blipFill>
          <a:blip r:embed="rId2"/>
          <a:stretch>
            <a:fillRect/>
          </a:stretch>
        </p:blipFill>
        <p:spPr>
          <a:xfrm>
            <a:off x="838199" y="1743861"/>
            <a:ext cx="10515600" cy="3370278"/>
          </a:xfrm>
        </p:spPr>
      </p:pic>
      <p:sp>
        <p:nvSpPr>
          <p:cNvPr id="4" name="Marcador de número de diapositiva 3">
            <a:extLst>
              <a:ext uri="{FF2B5EF4-FFF2-40B4-BE49-F238E27FC236}">
                <a16:creationId xmlns:a16="http://schemas.microsoft.com/office/drawing/2014/main" id="{4210F496-1D0C-049D-3AB9-C2FDAFE334C5}"/>
              </a:ext>
            </a:extLst>
          </p:cNvPr>
          <p:cNvSpPr>
            <a:spLocks noGrp="1"/>
          </p:cNvSpPr>
          <p:nvPr>
            <p:ph type="sldNum" sz="quarter" idx="12"/>
          </p:nvPr>
        </p:nvSpPr>
        <p:spPr/>
        <p:txBody>
          <a:bodyPr/>
          <a:lstStyle/>
          <a:p>
            <a:fld id="{1A5952E3-DA43-4FE4-B797-0AD175EBA12D}" type="slidenum">
              <a:rPr lang="es-ES" smtClean="0"/>
              <a:t>66</a:t>
            </a:fld>
            <a:endParaRPr lang="es-ES"/>
          </a:p>
        </p:txBody>
      </p:sp>
      <p:sp>
        <p:nvSpPr>
          <p:cNvPr id="7" name="CuadroTexto 6">
            <a:extLst>
              <a:ext uri="{FF2B5EF4-FFF2-40B4-BE49-F238E27FC236}">
                <a16:creationId xmlns:a16="http://schemas.microsoft.com/office/drawing/2014/main" id="{2928B4A5-2556-286B-87C6-C9C739EB6A51}"/>
              </a:ext>
            </a:extLst>
          </p:cNvPr>
          <p:cNvSpPr txBox="1"/>
          <p:nvPr/>
        </p:nvSpPr>
        <p:spPr>
          <a:xfrm>
            <a:off x="706583" y="5514108"/>
            <a:ext cx="11076710" cy="646331"/>
          </a:xfrm>
          <a:prstGeom prst="rect">
            <a:avLst/>
          </a:prstGeom>
          <a:noFill/>
        </p:spPr>
        <p:txBody>
          <a:bodyPr wrap="square" rtlCol="0">
            <a:spAutoFit/>
          </a:bodyPr>
          <a:lstStyle/>
          <a:p>
            <a:r>
              <a:rPr lang="en-US" dirty="0"/>
              <a:t>Podemos </a:t>
            </a:r>
            <a:r>
              <a:rPr lang="en-US" dirty="0" err="1"/>
              <a:t>ver</a:t>
            </a:r>
            <a:r>
              <a:rPr lang="en-US" dirty="0"/>
              <a:t> que se </a:t>
            </a:r>
            <a:r>
              <a:rPr lang="en-US" dirty="0" err="1"/>
              <a:t>tomaron</a:t>
            </a:r>
            <a:r>
              <a:rPr lang="en-US" dirty="0"/>
              <a:t> </a:t>
            </a:r>
            <a:r>
              <a:rPr lang="en-US" dirty="0" err="1"/>
              <a:t>los</a:t>
            </a:r>
            <a:r>
              <a:rPr lang="en-US" dirty="0"/>
              <a:t> </a:t>
            </a:r>
            <a:r>
              <a:rPr lang="en-US" dirty="0" err="1"/>
              <a:t>valores</a:t>
            </a:r>
            <a:r>
              <a:rPr lang="en-US" dirty="0"/>
              <a:t> que se </a:t>
            </a:r>
            <a:r>
              <a:rPr lang="en-US" dirty="0" err="1"/>
              <a:t>pasaron</a:t>
            </a:r>
            <a:r>
              <a:rPr lang="en-US" dirty="0"/>
              <a:t> </a:t>
            </a:r>
            <a:r>
              <a:rPr lang="en-US" dirty="0" err="1"/>
              <a:t>como</a:t>
            </a:r>
            <a:r>
              <a:rPr lang="en-US" dirty="0"/>
              <a:t> </a:t>
            </a:r>
            <a:r>
              <a:rPr lang="en-US" dirty="0" err="1"/>
              <a:t>argumentos</a:t>
            </a:r>
            <a:r>
              <a:rPr lang="en-US" dirty="0"/>
              <a:t> luego de la </a:t>
            </a:r>
            <a:r>
              <a:rPr lang="en-US" dirty="0" err="1"/>
              <a:t>ubicaci</a:t>
            </a:r>
            <a:r>
              <a:rPr lang="es-ES" dirty="0" err="1"/>
              <a:t>ón</a:t>
            </a:r>
            <a:r>
              <a:rPr lang="es-ES" dirty="0"/>
              <a:t> del programa y se mostraron en una línea individual porque estamos accediendo a ellos con un ciclo </a:t>
            </a:r>
            <a:r>
              <a:rPr lang="es-ES" dirty="0" err="1"/>
              <a:t>for</a:t>
            </a:r>
            <a:r>
              <a:rPr lang="es-ES" dirty="0"/>
              <a:t>.</a:t>
            </a:r>
          </a:p>
        </p:txBody>
      </p:sp>
    </p:spTree>
    <p:extLst>
      <p:ext uri="{BB962C8B-B14F-4D97-AF65-F5344CB8AC3E}">
        <p14:creationId xmlns:p14="http://schemas.microsoft.com/office/powerpoint/2010/main" val="34295611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026179-A077-1A9A-4262-5C4AF40663F6}"/>
              </a:ext>
            </a:extLst>
          </p:cNvPr>
          <p:cNvSpPr>
            <a:spLocks noGrp="1"/>
          </p:cNvSpPr>
          <p:nvPr>
            <p:ph type="title"/>
          </p:nvPr>
        </p:nvSpPr>
        <p:spPr/>
        <p:txBody>
          <a:bodyPr>
            <a:normAutofit fontScale="90000"/>
          </a:bodyPr>
          <a:lstStyle/>
          <a:p>
            <a:r>
              <a:rPr lang="es-ES" b="0" dirty="0">
                <a:effectLst/>
                <a:latin typeface="Consolas" panose="020B0609020204030204" pitchFamily="49" charset="0"/>
              </a:rPr>
              <a:t>console.log(</a:t>
            </a:r>
            <a:r>
              <a:rPr lang="es-ES" b="0" dirty="0" err="1">
                <a:effectLst/>
                <a:latin typeface="Consolas" panose="020B0609020204030204" pitchFamily="49" charset="0"/>
              </a:rPr>
              <a:t>process.memoryUsage</a:t>
            </a:r>
            <a:r>
              <a:rPr lang="es-ES" b="0" dirty="0">
                <a:effectLst/>
                <a:latin typeface="Consolas" panose="020B0609020204030204" pitchFamily="49" charset="0"/>
              </a:rPr>
              <a:t>());</a:t>
            </a:r>
            <a:br>
              <a:rPr lang="es-ES" b="0" dirty="0">
                <a:solidFill>
                  <a:srgbClr val="CCCCCC"/>
                </a:solidFill>
                <a:effectLst/>
                <a:latin typeface="Consolas" panose="020B0609020204030204" pitchFamily="49" charset="0"/>
              </a:rPr>
            </a:br>
            <a:endParaRPr lang="es-ES" dirty="0"/>
          </a:p>
        </p:txBody>
      </p:sp>
      <p:sp>
        <p:nvSpPr>
          <p:cNvPr id="3" name="Marcador de contenido 2">
            <a:extLst>
              <a:ext uri="{FF2B5EF4-FFF2-40B4-BE49-F238E27FC236}">
                <a16:creationId xmlns:a16="http://schemas.microsoft.com/office/drawing/2014/main" id="{7E60B02C-D18B-A2CE-B2C6-0DA36F18F093}"/>
              </a:ext>
            </a:extLst>
          </p:cNvPr>
          <p:cNvSpPr>
            <a:spLocks noGrp="1"/>
          </p:cNvSpPr>
          <p:nvPr>
            <p:ph idx="1"/>
          </p:nvPr>
        </p:nvSpPr>
        <p:spPr/>
        <p:txBody>
          <a:bodyPr/>
          <a:lstStyle/>
          <a:p>
            <a:pPr marL="0" indent="0">
              <a:buNone/>
            </a:pPr>
            <a:r>
              <a:rPr lang="en-US" dirty="0"/>
              <a:t>Este commando </a:t>
            </a:r>
            <a:r>
              <a:rPr lang="en-US" dirty="0" err="1"/>
              <a:t>nos</a:t>
            </a:r>
            <a:r>
              <a:rPr lang="en-US" dirty="0"/>
              <a:t> </a:t>
            </a:r>
            <a:r>
              <a:rPr lang="en-US" dirty="0" err="1"/>
              <a:t>permite</a:t>
            </a:r>
            <a:r>
              <a:rPr lang="en-US" dirty="0"/>
              <a:t> </a:t>
            </a:r>
            <a:r>
              <a:rPr lang="en-US" dirty="0" err="1"/>
              <a:t>conocer</a:t>
            </a:r>
            <a:r>
              <a:rPr lang="en-US" dirty="0"/>
              <a:t> la </a:t>
            </a:r>
            <a:r>
              <a:rPr lang="en-US" dirty="0" err="1"/>
              <a:t>cantidad</a:t>
            </a:r>
            <a:r>
              <a:rPr lang="en-US" dirty="0"/>
              <a:t> de </a:t>
            </a:r>
            <a:r>
              <a:rPr lang="en-US" dirty="0" err="1"/>
              <a:t>memoria</a:t>
            </a:r>
            <a:r>
              <a:rPr lang="en-US" dirty="0"/>
              <a:t> que se </a:t>
            </a:r>
            <a:r>
              <a:rPr lang="en-US" dirty="0" err="1"/>
              <a:t>est</a:t>
            </a:r>
            <a:r>
              <a:rPr lang="es-ES" dirty="0"/>
              <a:t>á ejecutando.</a:t>
            </a:r>
          </a:p>
        </p:txBody>
      </p:sp>
      <p:sp>
        <p:nvSpPr>
          <p:cNvPr id="4" name="Marcador de número de diapositiva 3">
            <a:extLst>
              <a:ext uri="{FF2B5EF4-FFF2-40B4-BE49-F238E27FC236}">
                <a16:creationId xmlns:a16="http://schemas.microsoft.com/office/drawing/2014/main" id="{584821CE-C526-6BDA-C087-4B6E53DE22FA}"/>
              </a:ext>
            </a:extLst>
          </p:cNvPr>
          <p:cNvSpPr>
            <a:spLocks noGrp="1"/>
          </p:cNvSpPr>
          <p:nvPr>
            <p:ph type="sldNum" sz="quarter" idx="12"/>
          </p:nvPr>
        </p:nvSpPr>
        <p:spPr/>
        <p:txBody>
          <a:bodyPr/>
          <a:lstStyle/>
          <a:p>
            <a:fld id="{1A5952E3-DA43-4FE4-B797-0AD175EBA12D}" type="slidenum">
              <a:rPr lang="es-ES" smtClean="0"/>
              <a:t>67</a:t>
            </a:fld>
            <a:endParaRPr lang="es-ES"/>
          </a:p>
        </p:txBody>
      </p:sp>
      <p:pic>
        <p:nvPicPr>
          <p:cNvPr id="6" name="Imagen 5">
            <a:extLst>
              <a:ext uri="{FF2B5EF4-FFF2-40B4-BE49-F238E27FC236}">
                <a16:creationId xmlns:a16="http://schemas.microsoft.com/office/drawing/2014/main" id="{869D6CEE-26D2-B6D1-63CC-042459C3BBF0}"/>
              </a:ext>
            </a:extLst>
          </p:cNvPr>
          <p:cNvPicPr>
            <a:picLocks noChangeAspect="1"/>
          </p:cNvPicPr>
          <p:nvPr/>
        </p:nvPicPr>
        <p:blipFill>
          <a:blip r:embed="rId2"/>
          <a:stretch>
            <a:fillRect/>
          </a:stretch>
        </p:blipFill>
        <p:spPr>
          <a:xfrm>
            <a:off x="838200" y="3177381"/>
            <a:ext cx="10217727" cy="2613819"/>
          </a:xfrm>
          <a:prstGeom prst="rect">
            <a:avLst/>
          </a:prstGeom>
        </p:spPr>
      </p:pic>
    </p:spTree>
    <p:extLst>
      <p:ext uri="{BB962C8B-B14F-4D97-AF65-F5344CB8AC3E}">
        <p14:creationId xmlns:p14="http://schemas.microsoft.com/office/powerpoint/2010/main" val="36614092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CF2D2B-C781-5FFE-F943-B95297F7803E}"/>
              </a:ext>
            </a:extLst>
          </p:cNvPr>
          <p:cNvSpPr>
            <a:spLocks noGrp="1"/>
          </p:cNvSpPr>
          <p:nvPr>
            <p:ph type="title"/>
          </p:nvPr>
        </p:nvSpPr>
        <p:spPr/>
        <p:txBody>
          <a:bodyPr/>
          <a:lstStyle/>
          <a:p>
            <a:r>
              <a:rPr lang="es-ES" dirty="0"/>
              <a:t>Módulo OS</a:t>
            </a:r>
          </a:p>
        </p:txBody>
      </p:sp>
      <p:sp>
        <p:nvSpPr>
          <p:cNvPr id="3" name="Marcador de contenido 2">
            <a:extLst>
              <a:ext uri="{FF2B5EF4-FFF2-40B4-BE49-F238E27FC236}">
                <a16:creationId xmlns:a16="http://schemas.microsoft.com/office/drawing/2014/main" id="{64C710F7-727C-F778-7864-0000A31DCF7E}"/>
              </a:ext>
            </a:extLst>
          </p:cNvPr>
          <p:cNvSpPr>
            <a:spLocks noGrp="1"/>
          </p:cNvSpPr>
          <p:nvPr>
            <p:ph idx="1"/>
          </p:nvPr>
        </p:nvSpPr>
        <p:spPr/>
        <p:txBody>
          <a:bodyPr/>
          <a:lstStyle/>
          <a:p>
            <a:endParaRPr lang="es-ES" dirty="0"/>
          </a:p>
          <a:p>
            <a:endParaRPr lang="es-ES" dirty="0"/>
          </a:p>
          <a:p>
            <a:endParaRPr lang="es-ES" dirty="0"/>
          </a:p>
          <a:p>
            <a:pPr marL="0" indent="0">
              <a:buNone/>
            </a:pPr>
            <a:r>
              <a:rPr lang="es-ES" dirty="0"/>
              <a:t>Nos brinda información sobre el sistema operativo en el cual se ejecuta </a:t>
            </a:r>
            <a:r>
              <a:rPr lang="es-ES" dirty="0" err="1"/>
              <a:t>nuesta</a:t>
            </a:r>
            <a:r>
              <a:rPr lang="es-ES" dirty="0"/>
              <a:t> aplicación de Node.js.</a:t>
            </a:r>
          </a:p>
          <a:p>
            <a:pPr marL="0" indent="0">
              <a:buNone/>
            </a:pPr>
            <a:r>
              <a:rPr lang="es-ES" dirty="0"/>
              <a:t>Este módulo no está disponible de forma global, así que vamos a tener que importarlo con requiere.</a:t>
            </a:r>
          </a:p>
          <a:p>
            <a:pPr marL="0" indent="0">
              <a:buNone/>
            </a:pPr>
            <a:r>
              <a:rPr lang="es-ES" sz="2800" dirty="0"/>
              <a:t>Por convención asignamos los módulos a una constante.</a:t>
            </a:r>
          </a:p>
          <a:p>
            <a:pPr marL="0" indent="0">
              <a:buNone/>
            </a:pPr>
            <a:r>
              <a:rPr lang="es-ES" b="0" dirty="0" err="1">
                <a:effectLst/>
                <a:latin typeface="Consolas" panose="020B0609020204030204" pitchFamily="49" charset="0"/>
              </a:rPr>
              <a:t>const</a:t>
            </a:r>
            <a:r>
              <a:rPr lang="es-ES" b="0" dirty="0">
                <a:effectLst/>
                <a:latin typeface="Consolas" panose="020B0609020204030204" pitchFamily="49" charset="0"/>
              </a:rPr>
              <a:t> os=</a:t>
            </a:r>
            <a:r>
              <a:rPr lang="es-ES" b="0" dirty="0" err="1">
                <a:effectLst/>
                <a:latin typeface="Consolas" panose="020B0609020204030204" pitchFamily="49" charset="0"/>
              </a:rPr>
              <a:t>require</a:t>
            </a:r>
            <a:r>
              <a:rPr lang="es-ES" b="0" dirty="0">
                <a:effectLst/>
                <a:latin typeface="Consolas" panose="020B0609020204030204" pitchFamily="49" charset="0"/>
              </a:rPr>
              <a:t>('os');</a:t>
            </a:r>
          </a:p>
          <a:p>
            <a:pPr marL="0" indent="0">
              <a:buNone/>
            </a:pPr>
            <a:endParaRPr lang="es-ES" dirty="0"/>
          </a:p>
        </p:txBody>
      </p:sp>
      <p:sp>
        <p:nvSpPr>
          <p:cNvPr id="4" name="Marcador de número de diapositiva 3">
            <a:extLst>
              <a:ext uri="{FF2B5EF4-FFF2-40B4-BE49-F238E27FC236}">
                <a16:creationId xmlns:a16="http://schemas.microsoft.com/office/drawing/2014/main" id="{691FD4AE-BBF1-6B48-D7C0-3DDDE156AFC4}"/>
              </a:ext>
            </a:extLst>
          </p:cNvPr>
          <p:cNvSpPr>
            <a:spLocks noGrp="1"/>
          </p:cNvSpPr>
          <p:nvPr>
            <p:ph type="sldNum" sz="quarter" idx="12"/>
          </p:nvPr>
        </p:nvSpPr>
        <p:spPr/>
        <p:txBody>
          <a:bodyPr/>
          <a:lstStyle/>
          <a:p>
            <a:fld id="{1A5952E3-DA43-4FE4-B797-0AD175EBA12D}" type="slidenum">
              <a:rPr lang="es-ES" smtClean="0"/>
              <a:t>68</a:t>
            </a:fld>
            <a:endParaRPr lang="es-ES"/>
          </a:p>
        </p:txBody>
      </p:sp>
      <p:sp>
        <p:nvSpPr>
          <p:cNvPr id="7" name="Rectángulo 6">
            <a:extLst>
              <a:ext uri="{FF2B5EF4-FFF2-40B4-BE49-F238E27FC236}">
                <a16:creationId xmlns:a16="http://schemas.microsoft.com/office/drawing/2014/main" id="{A6A6A2CD-B226-7E39-2BC5-3A3372C4D85B}"/>
              </a:ext>
            </a:extLst>
          </p:cNvPr>
          <p:cNvSpPr/>
          <p:nvPr/>
        </p:nvSpPr>
        <p:spPr>
          <a:xfrm>
            <a:off x="883228" y="2002486"/>
            <a:ext cx="1835727" cy="595745"/>
          </a:xfrm>
          <a:prstGeom prst="rect">
            <a:avLst/>
          </a:prstGeom>
          <a:solidFill>
            <a:schemeClr val="bg1">
              <a:lumMod val="95000"/>
            </a:schemeClr>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lumMod val="75000"/>
                  </a:schemeClr>
                </a:solidFill>
              </a:rPr>
              <a:t>O</a:t>
            </a:r>
            <a:r>
              <a:rPr lang="es-ES" sz="2800" b="1" dirty="0">
                <a:solidFill>
                  <a:srgbClr val="00B050"/>
                </a:solidFill>
              </a:rPr>
              <a:t>S</a:t>
            </a:r>
          </a:p>
        </p:txBody>
      </p:sp>
      <p:sp>
        <p:nvSpPr>
          <p:cNvPr id="8" name="Rectángulo 7">
            <a:extLst>
              <a:ext uri="{FF2B5EF4-FFF2-40B4-BE49-F238E27FC236}">
                <a16:creationId xmlns:a16="http://schemas.microsoft.com/office/drawing/2014/main" id="{1D7AEC12-7848-7C59-3562-61397798CD56}"/>
              </a:ext>
            </a:extLst>
          </p:cNvPr>
          <p:cNvSpPr/>
          <p:nvPr/>
        </p:nvSpPr>
        <p:spPr>
          <a:xfrm>
            <a:off x="3551960" y="2002486"/>
            <a:ext cx="3484417" cy="595745"/>
          </a:xfrm>
          <a:prstGeom prst="rect">
            <a:avLst/>
          </a:prstGeom>
          <a:solidFill>
            <a:schemeClr val="bg1">
              <a:lumMod val="95000"/>
            </a:schemeClr>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800" b="1" dirty="0" err="1">
                <a:solidFill>
                  <a:schemeClr val="accent1"/>
                </a:solidFill>
              </a:rPr>
              <a:t>O</a:t>
            </a:r>
            <a:r>
              <a:rPr lang="es-ES" sz="2800" b="1" dirty="0" err="1">
                <a:solidFill>
                  <a:schemeClr val="tx1"/>
                </a:solidFill>
              </a:rPr>
              <a:t>perating</a:t>
            </a:r>
            <a:r>
              <a:rPr lang="es-ES" sz="2800" b="1" dirty="0">
                <a:solidFill>
                  <a:schemeClr val="tx1"/>
                </a:solidFill>
              </a:rPr>
              <a:t> </a:t>
            </a:r>
            <a:r>
              <a:rPr lang="es-ES" sz="2800" b="1" dirty="0" err="1">
                <a:solidFill>
                  <a:schemeClr val="accent6"/>
                </a:solidFill>
              </a:rPr>
              <a:t>S</a:t>
            </a:r>
            <a:r>
              <a:rPr lang="es-ES" sz="2800" b="1" dirty="0" err="1">
                <a:solidFill>
                  <a:schemeClr val="tx1"/>
                </a:solidFill>
              </a:rPr>
              <a:t>ystem</a:t>
            </a:r>
            <a:endParaRPr lang="es-ES" sz="2800" b="1" dirty="0">
              <a:solidFill>
                <a:schemeClr val="tx1"/>
              </a:solidFill>
            </a:endParaRPr>
          </a:p>
        </p:txBody>
      </p:sp>
      <p:sp>
        <p:nvSpPr>
          <p:cNvPr id="9" name="Rectángulo 8">
            <a:extLst>
              <a:ext uri="{FF2B5EF4-FFF2-40B4-BE49-F238E27FC236}">
                <a16:creationId xmlns:a16="http://schemas.microsoft.com/office/drawing/2014/main" id="{CC6D261B-6B97-6AD2-07BE-9440B78E4B31}"/>
              </a:ext>
            </a:extLst>
          </p:cNvPr>
          <p:cNvSpPr/>
          <p:nvPr/>
        </p:nvSpPr>
        <p:spPr>
          <a:xfrm>
            <a:off x="7869383" y="2002486"/>
            <a:ext cx="3484417" cy="595745"/>
          </a:xfrm>
          <a:prstGeom prst="rect">
            <a:avLst/>
          </a:prstGeom>
          <a:solidFill>
            <a:schemeClr val="bg1">
              <a:lumMod val="95000"/>
            </a:schemeClr>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solidFill>
              </a:rPr>
              <a:t>S</a:t>
            </a:r>
            <a:r>
              <a:rPr lang="es-ES" sz="2800" b="1" dirty="0">
                <a:solidFill>
                  <a:schemeClr val="tx1"/>
                </a:solidFill>
              </a:rPr>
              <a:t>istema </a:t>
            </a:r>
            <a:r>
              <a:rPr lang="es-ES" sz="2800" b="1" dirty="0">
                <a:solidFill>
                  <a:srgbClr val="00B050"/>
                </a:solidFill>
              </a:rPr>
              <a:t>O</a:t>
            </a:r>
            <a:r>
              <a:rPr lang="es-ES" sz="2800" b="1" dirty="0">
                <a:solidFill>
                  <a:schemeClr val="tx1"/>
                </a:solidFill>
              </a:rPr>
              <a:t>perativo</a:t>
            </a:r>
          </a:p>
        </p:txBody>
      </p:sp>
      <p:sp>
        <p:nvSpPr>
          <p:cNvPr id="10" name="Rectángulo 9">
            <a:extLst>
              <a:ext uri="{FF2B5EF4-FFF2-40B4-BE49-F238E27FC236}">
                <a16:creationId xmlns:a16="http://schemas.microsoft.com/office/drawing/2014/main" id="{7F22067B-5F8D-3F8F-B2D1-18FE8FDA80E4}"/>
              </a:ext>
            </a:extLst>
          </p:cNvPr>
          <p:cNvSpPr/>
          <p:nvPr/>
        </p:nvSpPr>
        <p:spPr>
          <a:xfrm>
            <a:off x="2763983" y="2224158"/>
            <a:ext cx="671944" cy="1034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10">
            <a:extLst>
              <a:ext uri="{FF2B5EF4-FFF2-40B4-BE49-F238E27FC236}">
                <a16:creationId xmlns:a16="http://schemas.microsoft.com/office/drawing/2014/main" id="{EE804338-EE1E-A4EA-16B1-32C255AA2EF9}"/>
              </a:ext>
            </a:extLst>
          </p:cNvPr>
          <p:cNvSpPr/>
          <p:nvPr/>
        </p:nvSpPr>
        <p:spPr>
          <a:xfrm>
            <a:off x="2763983" y="2365554"/>
            <a:ext cx="671944" cy="1034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11">
            <a:extLst>
              <a:ext uri="{FF2B5EF4-FFF2-40B4-BE49-F238E27FC236}">
                <a16:creationId xmlns:a16="http://schemas.microsoft.com/office/drawing/2014/main" id="{78EC87F2-5BD4-E0C1-B6B4-9691FA41DFB7}"/>
              </a:ext>
            </a:extLst>
          </p:cNvPr>
          <p:cNvSpPr/>
          <p:nvPr/>
        </p:nvSpPr>
        <p:spPr>
          <a:xfrm>
            <a:off x="7113445" y="2158601"/>
            <a:ext cx="671944" cy="1034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12">
            <a:extLst>
              <a:ext uri="{FF2B5EF4-FFF2-40B4-BE49-F238E27FC236}">
                <a16:creationId xmlns:a16="http://schemas.microsoft.com/office/drawing/2014/main" id="{121FF856-629D-1CF7-53A9-562A3CDB64FE}"/>
              </a:ext>
            </a:extLst>
          </p:cNvPr>
          <p:cNvSpPr/>
          <p:nvPr/>
        </p:nvSpPr>
        <p:spPr>
          <a:xfrm>
            <a:off x="7113445" y="2396944"/>
            <a:ext cx="671944" cy="1034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70030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A3F88F-E809-3053-2077-CF6639A552E8}"/>
              </a:ext>
            </a:extLst>
          </p:cNvPr>
          <p:cNvSpPr>
            <a:spLocks noGrp="1"/>
          </p:cNvSpPr>
          <p:nvPr>
            <p:ph type="title"/>
          </p:nvPr>
        </p:nvSpPr>
        <p:spPr/>
        <p:txBody>
          <a:bodyPr/>
          <a:lstStyle/>
          <a:p>
            <a:r>
              <a:rPr lang="en-US" sz="4000" dirty="0">
                <a:latin typeface="Consolas" panose="020B0609020204030204" pitchFamily="49" charset="0"/>
              </a:rPr>
              <a:t>console.log(</a:t>
            </a:r>
            <a:r>
              <a:rPr lang="en-US" sz="4000" dirty="0" err="1">
                <a:latin typeface="Consolas" panose="020B0609020204030204" pitchFamily="49" charset="0"/>
              </a:rPr>
              <a:t>os.type</a:t>
            </a:r>
            <a:r>
              <a:rPr lang="en-US" sz="4000" dirty="0">
                <a:latin typeface="Consolas" panose="020B0609020204030204" pitchFamily="49" charset="0"/>
              </a:rPr>
              <a:t>());</a:t>
            </a:r>
            <a:endParaRPr lang="es-ES" sz="4000" dirty="0">
              <a:latin typeface="Consolas" panose="020B0609020204030204" pitchFamily="49" charset="0"/>
            </a:endParaRPr>
          </a:p>
        </p:txBody>
      </p:sp>
      <p:sp>
        <p:nvSpPr>
          <p:cNvPr id="3" name="Marcador de contenido 2">
            <a:extLst>
              <a:ext uri="{FF2B5EF4-FFF2-40B4-BE49-F238E27FC236}">
                <a16:creationId xmlns:a16="http://schemas.microsoft.com/office/drawing/2014/main" id="{325CAA0F-C67E-DFA5-E259-C626E64534EB}"/>
              </a:ext>
            </a:extLst>
          </p:cNvPr>
          <p:cNvSpPr>
            <a:spLocks noGrp="1"/>
          </p:cNvSpPr>
          <p:nvPr>
            <p:ph idx="1"/>
          </p:nvPr>
        </p:nvSpPr>
        <p:spPr/>
        <p:txBody>
          <a:bodyPr/>
          <a:lstStyle/>
          <a:p>
            <a:pPr marL="0" indent="0">
              <a:buNone/>
            </a:pPr>
            <a:r>
              <a:rPr lang="en-US" dirty="0"/>
              <a:t>La </a:t>
            </a:r>
            <a:r>
              <a:rPr lang="en-US" dirty="0" err="1"/>
              <a:t>funci</a:t>
            </a:r>
            <a:r>
              <a:rPr lang="es-ES" dirty="0" err="1"/>
              <a:t>ó</a:t>
            </a:r>
            <a:r>
              <a:rPr lang="en-US" dirty="0"/>
              <a:t>n </a:t>
            </a:r>
            <a:r>
              <a:rPr lang="en-US" dirty="0" err="1"/>
              <a:t>os.type</a:t>
            </a:r>
            <a:r>
              <a:rPr lang="en-US" dirty="0"/>
              <a:t>() </a:t>
            </a:r>
            <a:r>
              <a:rPr lang="en-US" dirty="0" err="1"/>
              <a:t>retorna</a:t>
            </a:r>
            <a:r>
              <a:rPr lang="en-US" dirty="0"/>
              <a:t> </a:t>
            </a:r>
            <a:r>
              <a:rPr lang="en-US" dirty="0" err="1"/>
              <a:t>una</a:t>
            </a:r>
            <a:r>
              <a:rPr lang="en-US" dirty="0"/>
              <a:t> </a:t>
            </a:r>
            <a:r>
              <a:rPr lang="en-US" dirty="0" err="1"/>
              <a:t>cadena</a:t>
            </a:r>
            <a:r>
              <a:rPr lang="en-US" dirty="0"/>
              <a:t> </a:t>
            </a:r>
            <a:r>
              <a:rPr lang="en-US" dirty="0" err="1"/>
              <a:t>caracteres</a:t>
            </a:r>
            <a:r>
              <a:rPr lang="en-US" dirty="0"/>
              <a:t> con </a:t>
            </a:r>
            <a:r>
              <a:rPr lang="en-US" dirty="0" err="1"/>
              <a:t>el</a:t>
            </a:r>
            <a:r>
              <a:rPr lang="en-US" dirty="0"/>
              <a:t> </a:t>
            </a:r>
            <a:r>
              <a:rPr lang="en-US" dirty="0" err="1"/>
              <a:t>nombre</a:t>
            </a:r>
            <a:r>
              <a:rPr lang="en-US" dirty="0"/>
              <a:t> del Sistema </a:t>
            </a:r>
            <a:r>
              <a:rPr lang="en-US" dirty="0" err="1"/>
              <a:t>operativo</a:t>
            </a:r>
            <a:r>
              <a:rPr lang="en-US" dirty="0"/>
              <a:t> que temenos.</a:t>
            </a:r>
          </a:p>
          <a:p>
            <a:pPr marL="0" indent="0">
              <a:buNone/>
            </a:pPr>
            <a:endParaRPr lang="es-ES" dirty="0"/>
          </a:p>
        </p:txBody>
      </p:sp>
      <p:sp>
        <p:nvSpPr>
          <p:cNvPr id="4" name="Marcador de número de diapositiva 3">
            <a:extLst>
              <a:ext uri="{FF2B5EF4-FFF2-40B4-BE49-F238E27FC236}">
                <a16:creationId xmlns:a16="http://schemas.microsoft.com/office/drawing/2014/main" id="{782B6E5D-F408-800E-3A23-34D3B752A8F5}"/>
              </a:ext>
            </a:extLst>
          </p:cNvPr>
          <p:cNvSpPr>
            <a:spLocks noGrp="1"/>
          </p:cNvSpPr>
          <p:nvPr>
            <p:ph type="sldNum" sz="quarter" idx="12"/>
          </p:nvPr>
        </p:nvSpPr>
        <p:spPr/>
        <p:txBody>
          <a:bodyPr/>
          <a:lstStyle/>
          <a:p>
            <a:fld id="{1A5952E3-DA43-4FE4-B797-0AD175EBA12D}" type="slidenum">
              <a:rPr lang="es-ES" smtClean="0"/>
              <a:t>69</a:t>
            </a:fld>
            <a:endParaRPr lang="es-ES"/>
          </a:p>
        </p:txBody>
      </p:sp>
      <p:pic>
        <p:nvPicPr>
          <p:cNvPr id="6" name="Imagen 5">
            <a:extLst>
              <a:ext uri="{FF2B5EF4-FFF2-40B4-BE49-F238E27FC236}">
                <a16:creationId xmlns:a16="http://schemas.microsoft.com/office/drawing/2014/main" id="{8635D66B-7EBB-645E-71B1-C846B162B87B}"/>
              </a:ext>
            </a:extLst>
          </p:cNvPr>
          <p:cNvPicPr>
            <a:picLocks noChangeAspect="1"/>
          </p:cNvPicPr>
          <p:nvPr/>
        </p:nvPicPr>
        <p:blipFill>
          <a:blip r:embed="rId2"/>
          <a:stretch>
            <a:fillRect/>
          </a:stretch>
        </p:blipFill>
        <p:spPr>
          <a:xfrm>
            <a:off x="838200" y="2839316"/>
            <a:ext cx="8401050" cy="2647950"/>
          </a:xfrm>
          <a:prstGeom prst="rect">
            <a:avLst/>
          </a:prstGeom>
        </p:spPr>
      </p:pic>
      <p:sp>
        <p:nvSpPr>
          <p:cNvPr id="7" name="CuadroTexto 6">
            <a:extLst>
              <a:ext uri="{FF2B5EF4-FFF2-40B4-BE49-F238E27FC236}">
                <a16:creationId xmlns:a16="http://schemas.microsoft.com/office/drawing/2014/main" id="{36AE9332-DBD1-8121-B263-12C0FB2BB353}"/>
              </a:ext>
            </a:extLst>
          </p:cNvPr>
          <p:cNvSpPr txBox="1"/>
          <p:nvPr/>
        </p:nvSpPr>
        <p:spPr>
          <a:xfrm>
            <a:off x="942109" y="5818909"/>
            <a:ext cx="9318961" cy="369332"/>
          </a:xfrm>
          <a:prstGeom prst="rect">
            <a:avLst/>
          </a:prstGeom>
          <a:noFill/>
        </p:spPr>
        <p:txBody>
          <a:bodyPr wrap="none" rtlCol="0">
            <a:spAutoFit/>
          </a:bodyPr>
          <a:lstStyle/>
          <a:p>
            <a:r>
              <a:rPr lang="en-US" dirty="0"/>
              <a:t>Si </a:t>
            </a:r>
            <a:r>
              <a:rPr lang="en-US" dirty="0" err="1"/>
              <a:t>el</a:t>
            </a:r>
            <a:r>
              <a:rPr lang="en-US" dirty="0"/>
              <a:t> Sistema </a:t>
            </a:r>
            <a:r>
              <a:rPr lang="en-US" dirty="0" err="1"/>
              <a:t>oprativo</a:t>
            </a:r>
            <a:r>
              <a:rPr lang="en-US" dirty="0"/>
              <a:t> que temenos es windows </a:t>
            </a:r>
            <a:r>
              <a:rPr lang="en-US" dirty="0" err="1"/>
              <a:t>vamos</a:t>
            </a:r>
            <a:r>
              <a:rPr lang="en-US" dirty="0"/>
              <a:t> a </a:t>
            </a:r>
            <a:r>
              <a:rPr lang="en-US" dirty="0" err="1"/>
              <a:t>observar</a:t>
            </a:r>
            <a:r>
              <a:rPr lang="en-US" dirty="0"/>
              <a:t> que </a:t>
            </a:r>
            <a:r>
              <a:rPr lang="en-US" dirty="0" err="1"/>
              <a:t>nos</a:t>
            </a:r>
            <a:r>
              <a:rPr lang="en-US" dirty="0"/>
              <a:t> </a:t>
            </a:r>
            <a:r>
              <a:rPr lang="en-US" dirty="0" err="1"/>
              <a:t>devuelve</a:t>
            </a:r>
            <a:r>
              <a:rPr lang="en-US" dirty="0"/>
              <a:t> </a:t>
            </a:r>
            <a:r>
              <a:rPr lang="en-US" dirty="0" err="1"/>
              <a:t>Windows_NT</a:t>
            </a:r>
            <a:endParaRPr lang="es-ES" dirty="0"/>
          </a:p>
        </p:txBody>
      </p:sp>
    </p:spTree>
    <p:extLst>
      <p:ext uri="{BB962C8B-B14F-4D97-AF65-F5344CB8AC3E}">
        <p14:creationId xmlns:p14="http://schemas.microsoft.com/office/powerpoint/2010/main" val="807700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EE3BA7-1B79-DA84-51A6-13B5A62230C3}"/>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AF1767E2-33C5-E86B-12DA-7E3DF9A396F6}"/>
              </a:ext>
            </a:extLst>
          </p:cNvPr>
          <p:cNvSpPr>
            <a:spLocks noGrp="1"/>
          </p:cNvSpPr>
          <p:nvPr>
            <p:ph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E8AF157C-57C4-09D1-667B-E58F147508D2}"/>
              </a:ext>
            </a:extLst>
          </p:cNvPr>
          <p:cNvSpPr>
            <a:spLocks noGrp="1"/>
          </p:cNvSpPr>
          <p:nvPr>
            <p:ph type="sldNum" sz="quarter" idx="12"/>
          </p:nvPr>
        </p:nvSpPr>
        <p:spPr/>
        <p:txBody>
          <a:bodyPr/>
          <a:lstStyle/>
          <a:p>
            <a:fld id="{1A5952E3-DA43-4FE4-B797-0AD175EBA12D}" type="slidenum">
              <a:rPr lang="es-ES" smtClean="0"/>
              <a:t>7</a:t>
            </a:fld>
            <a:endParaRPr lang="es-ES"/>
          </a:p>
        </p:txBody>
      </p:sp>
      <p:pic>
        <p:nvPicPr>
          <p:cNvPr id="6" name="Imagen 5">
            <a:extLst>
              <a:ext uri="{FF2B5EF4-FFF2-40B4-BE49-F238E27FC236}">
                <a16:creationId xmlns:a16="http://schemas.microsoft.com/office/drawing/2014/main" id="{07BE6977-E438-BEC2-9AFE-37FD6CEEC347}"/>
              </a:ext>
            </a:extLst>
          </p:cNvPr>
          <p:cNvPicPr>
            <a:picLocks noChangeAspect="1"/>
          </p:cNvPicPr>
          <p:nvPr/>
        </p:nvPicPr>
        <p:blipFill>
          <a:blip r:embed="rId3"/>
          <a:stretch>
            <a:fillRect/>
          </a:stretch>
        </p:blipFill>
        <p:spPr>
          <a:xfrm>
            <a:off x="838200" y="460303"/>
            <a:ext cx="10725150" cy="4600575"/>
          </a:xfrm>
          <a:prstGeom prst="rect">
            <a:avLst/>
          </a:prstGeom>
        </p:spPr>
      </p:pic>
      <p:sp>
        <p:nvSpPr>
          <p:cNvPr id="8" name="CuadroTexto 7">
            <a:extLst>
              <a:ext uri="{FF2B5EF4-FFF2-40B4-BE49-F238E27FC236}">
                <a16:creationId xmlns:a16="http://schemas.microsoft.com/office/drawing/2014/main" id="{31AD1D5A-59DE-1731-1529-69311AE50F04}"/>
              </a:ext>
            </a:extLst>
          </p:cNvPr>
          <p:cNvSpPr txBox="1"/>
          <p:nvPr/>
        </p:nvSpPr>
        <p:spPr>
          <a:xfrm>
            <a:off x="838200" y="5258088"/>
            <a:ext cx="10971934" cy="1200329"/>
          </a:xfrm>
          <a:prstGeom prst="rect">
            <a:avLst/>
          </a:prstGeom>
          <a:noFill/>
        </p:spPr>
        <p:txBody>
          <a:bodyPr wrap="square" rtlCol="0">
            <a:spAutoFit/>
          </a:bodyPr>
          <a:lstStyle/>
          <a:p>
            <a:pPr algn="just"/>
            <a:r>
              <a:rPr lang="es-ES" dirty="0"/>
              <a:t>Si queremos obtener información de una base de datos, escribimos  nuestro usuario y contraseña, esa acción de solicitar la información va a desencadenar un evento asíncrono, vamos a ir a un servidor, luego a una </a:t>
            </a:r>
            <a:r>
              <a:rPr lang="es-ES" dirty="0" err="1"/>
              <a:t>bd</a:t>
            </a:r>
            <a:r>
              <a:rPr lang="es-ES" dirty="0"/>
              <a:t> y esa información tiene que ser retornada al navegador para que podamos verla, pero ese proceso toma un tiempo, unos cuantos milisegundos dependiendo de la red, pero la aplicación no se va a detener o a congelar.</a:t>
            </a:r>
          </a:p>
        </p:txBody>
      </p:sp>
    </p:spTree>
    <p:extLst>
      <p:ext uri="{BB962C8B-B14F-4D97-AF65-F5344CB8AC3E}">
        <p14:creationId xmlns:p14="http://schemas.microsoft.com/office/powerpoint/2010/main" val="32208746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304701-BD4D-1F73-D06E-8B134D9A1603}"/>
              </a:ext>
            </a:extLst>
          </p:cNvPr>
          <p:cNvSpPr>
            <a:spLocks noGrp="1"/>
          </p:cNvSpPr>
          <p:nvPr>
            <p:ph type="title"/>
          </p:nvPr>
        </p:nvSpPr>
        <p:spPr/>
        <p:txBody>
          <a:bodyPr/>
          <a:lstStyle/>
          <a:p>
            <a:r>
              <a:rPr lang="es-ES" b="0" dirty="0">
                <a:effectLst/>
                <a:latin typeface="Consolas" panose="020B0609020204030204" pitchFamily="49" charset="0"/>
              </a:rPr>
              <a:t>console.log(</a:t>
            </a:r>
            <a:r>
              <a:rPr lang="es-ES" b="0" dirty="0" err="1">
                <a:effectLst/>
                <a:latin typeface="Consolas" panose="020B0609020204030204" pitchFamily="49" charset="0"/>
              </a:rPr>
              <a:t>os.homedir</a:t>
            </a:r>
            <a:r>
              <a:rPr lang="es-ES" b="0" dirty="0">
                <a:effectLst/>
                <a:latin typeface="Consolas" panose="020B0609020204030204" pitchFamily="49" charset="0"/>
              </a:rPr>
              <a:t>());</a:t>
            </a:r>
            <a:br>
              <a:rPr lang="es-ES" b="0" dirty="0">
                <a:solidFill>
                  <a:srgbClr val="CCCCCC"/>
                </a:solidFill>
                <a:effectLst/>
                <a:latin typeface="Consolas" panose="020B0609020204030204" pitchFamily="49" charset="0"/>
              </a:rPr>
            </a:br>
            <a:endParaRPr lang="es-ES" dirty="0"/>
          </a:p>
        </p:txBody>
      </p:sp>
      <p:sp>
        <p:nvSpPr>
          <p:cNvPr id="3" name="Marcador de contenido 2">
            <a:extLst>
              <a:ext uri="{FF2B5EF4-FFF2-40B4-BE49-F238E27FC236}">
                <a16:creationId xmlns:a16="http://schemas.microsoft.com/office/drawing/2014/main" id="{4BBEBE2D-E488-9147-FD3B-F7602D62160A}"/>
              </a:ext>
            </a:extLst>
          </p:cNvPr>
          <p:cNvSpPr>
            <a:spLocks noGrp="1"/>
          </p:cNvSpPr>
          <p:nvPr>
            <p:ph idx="1"/>
          </p:nvPr>
        </p:nvSpPr>
        <p:spPr/>
        <p:txBody>
          <a:bodyPr/>
          <a:lstStyle/>
          <a:p>
            <a:pPr marL="0" indent="0">
              <a:buNone/>
            </a:pPr>
            <a:r>
              <a:rPr lang="en-US" dirty="0"/>
              <a:t>Si </a:t>
            </a:r>
            <a:r>
              <a:rPr lang="en-US" dirty="0" err="1"/>
              <a:t>queremos</a:t>
            </a:r>
            <a:r>
              <a:rPr lang="en-US" dirty="0"/>
              <a:t> acceder al </a:t>
            </a:r>
            <a:r>
              <a:rPr lang="en-US" dirty="0" err="1"/>
              <a:t>directorio</a:t>
            </a:r>
            <a:r>
              <a:rPr lang="en-US" dirty="0"/>
              <a:t> principal del </a:t>
            </a:r>
            <a:r>
              <a:rPr lang="en-US" dirty="0" err="1"/>
              <a:t>sistema</a:t>
            </a:r>
            <a:r>
              <a:rPr lang="en-US" dirty="0"/>
              <a:t> </a:t>
            </a:r>
            <a:r>
              <a:rPr lang="en-US" dirty="0" err="1"/>
              <a:t>operativo</a:t>
            </a:r>
            <a:r>
              <a:rPr lang="en-US" dirty="0"/>
              <a:t>.</a:t>
            </a:r>
          </a:p>
          <a:p>
            <a:pPr marL="0" indent="0">
              <a:buNone/>
            </a:pPr>
            <a:endParaRPr lang="es-ES" dirty="0"/>
          </a:p>
        </p:txBody>
      </p:sp>
      <p:sp>
        <p:nvSpPr>
          <p:cNvPr id="4" name="Marcador de número de diapositiva 3">
            <a:extLst>
              <a:ext uri="{FF2B5EF4-FFF2-40B4-BE49-F238E27FC236}">
                <a16:creationId xmlns:a16="http://schemas.microsoft.com/office/drawing/2014/main" id="{5A647A51-7A91-02E3-AB8B-77590660B461}"/>
              </a:ext>
            </a:extLst>
          </p:cNvPr>
          <p:cNvSpPr>
            <a:spLocks noGrp="1"/>
          </p:cNvSpPr>
          <p:nvPr>
            <p:ph type="sldNum" sz="quarter" idx="12"/>
          </p:nvPr>
        </p:nvSpPr>
        <p:spPr/>
        <p:txBody>
          <a:bodyPr/>
          <a:lstStyle/>
          <a:p>
            <a:fld id="{1A5952E3-DA43-4FE4-B797-0AD175EBA12D}" type="slidenum">
              <a:rPr lang="es-ES" smtClean="0"/>
              <a:t>70</a:t>
            </a:fld>
            <a:endParaRPr lang="es-ES"/>
          </a:p>
        </p:txBody>
      </p:sp>
      <p:pic>
        <p:nvPicPr>
          <p:cNvPr id="8" name="Imagen 7">
            <a:extLst>
              <a:ext uri="{FF2B5EF4-FFF2-40B4-BE49-F238E27FC236}">
                <a16:creationId xmlns:a16="http://schemas.microsoft.com/office/drawing/2014/main" id="{BA1FA300-7A10-49D9-8581-B7C5154A109E}"/>
              </a:ext>
            </a:extLst>
          </p:cNvPr>
          <p:cNvPicPr>
            <a:picLocks noChangeAspect="1"/>
          </p:cNvPicPr>
          <p:nvPr/>
        </p:nvPicPr>
        <p:blipFill>
          <a:blip r:embed="rId2"/>
          <a:stretch>
            <a:fillRect/>
          </a:stretch>
        </p:blipFill>
        <p:spPr>
          <a:xfrm>
            <a:off x="838200" y="2678689"/>
            <a:ext cx="10772775" cy="2886075"/>
          </a:xfrm>
          <a:prstGeom prst="rect">
            <a:avLst/>
          </a:prstGeom>
        </p:spPr>
      </p:pic>
      <p:sp>
        <p:nvSpPr>
          <p:cNvPr id="9" name="Rectángulo 8">
            <a:extLst>
              <a:ext uri="{FF2B5EF4-FFF2-40B4-BE49-F238E27FC236}">
                <a16:creationId xmlns:a16="http://schemas.microsoft.com/office/drawing/2014/main" id="{BD24A2A6-3CF8-3481-4786-9E05EE5E3E53}"/>
              </a:ext>
            </a:extLst>
          </p:cNvPr>
          <p:cNvSpPr/>
          <p:nvPr/>
        </p:nvSpPr>
        <p:spPr>
          <a:xfrm>
            <a:off x="1080655" y="5029200"/>
            <a:ext cx="1565563" cy="26323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4078695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7D639A-02FD-90B8-DC80-C9FEB3600B3D}"/>
              </a:ext>
            </a:extLst>
          </p:cNvPr>
          <p:cNvSpPr>
            <a:spLocks noGrp="1"/>
          </p:cNvSpPr>
          <p:nvPr>
            <p:ph type="title"/>
          </p:nvPr>
        </p:nvSpPr>
        <p:spPr/>
        <p:txBody>
          <a:bodyPr/>
          <a:lstStyle/>
          <a:p>
            <a:r>
              <a:rPr lang="es-ES" b="0" dirty="0">
                <a:effectLst/>
                <a:latin typeface="Consolas" panose="020B0609020204030204" pitchFamily="49" charset="0"/>
              </a:rPr>
              <a:t>console.log(</a:t>
            </a:r>
            <a:r>
              <a:rPr lang="es-ES" b="0" dirty="0" err="1">
                <a:effectLst/>
                <a:latin typeface="Consolas" panose="020B0609020204030204" pitchFamily="49" charset="0"/>
              </a:rPr>
              <a:t>os.uptime</a:t>
            </a:r>
            <a:r>
              <a:rPr lang="es-ES" b="0" dirty="0">
                <a:effectLst/>
                <a:latin typeface="Consolas" panose="020B0609020204030204" pitchFamily="49" charset="0"/>
              </a:rPr>
              <a:t>());</a:t>
            </a:r>
            <a:br>
              <a:rPr lang="es-ES" b="0" dirty="0">
                <a:solidFill>
                  <a:srgbClr val="CCCCCC"/>
                </a:solidFill>
                <a:effectLst/>
                <a:latin typeface="Consolas" panose="020B0609020204030204" pitchFamily="49" charset="0"/>
              </a:rPr>
            </a:br>
            <a:endParaRPr lang="es-ES" dirty="0"/>
          </a:p>
        </p:txBody>
      </p:sp>
      <p:sp>
        <p:nvSpPr>
          <p:cNvPr id="3" name="Marcador de contenido 2">
            <a:extLst>
              <a:ext uri="{FF2B5EF4-FFF2-40B4-BE49-F238E27FC236}">
                <a16:creationId xmlns:a16="http://schemas.microsoft.com/office/drawing/2014/main" id="{7C01E801-6311-BD5C-4FE7-54668D5889A0}"/>
              </a:ext>
            </a:extLst>
          </p:cNvPr>
          <p:cNvSpPr>
            <a:spLocks noGrp="1"/>
          </p:cNvSpPr>
          <p:nvPr>
            <p:ph idx="1"/>
          </p:nvPr>
        </p:nvSpPr>
        <p:spPr/>
        <p:txBody>
          <a:bodyPr/>
          <a:lstStyle/>
          <a:p>
            <a:pPr marL="0" indent="0">
              <a:buNone/>
            </a:pPr>
            <a:r>
              <a:rPr lang="en-US" dirty="0"/>
              <a:t>Nos </a:t>
            </a:r>
            <a:r>
              <a:rPr lang="en-US" dirty="0" err="1"/>
              <a:t>permite</a:t>
            </a:r>
            <a:r>
              <a:rPr lang="en-US" dirty="0"/>
              <a:t> </a:t>
            </a:r>
            <a:r>
              <a:rPr lang="en-US" dirty="0" err="1"/>
              <a:t>ver</a:t>
            </a:r>
            <a:r>
              <a:rPr lang="en-US" dirty="0"/>
              <a:t> </a:t>
            </a:r>
            <a:r>
              <a:rPr lang="en-US" dirty="0" err="1"/>
              <a:t>por</a:t>
            </a:r>
            <a:r>
              <a:rPr lang="en-US" dirty="0"/>
              <a:t> </a:t>
            </a:r>
            <a:r>
              <a:rPr lang="en-US" dirty="0" err="1"/>
              <a:t>cuanto</a:t>
            </a:r>
            <a:r>
              <a:rPr lang="en-US" dirty="0"/>
              <a:t> </a:t>
            </a:r>
            <a:r>
              <a:rPr lang="en-US" dirty="0" err="1"/>
              <a:t>tiempo</a:t>
            </a:r>
            <a:r>
              <a:rPr lang="en-US" dirty="0"/>
              <a:t> ha </a:t>
            </a:r>
            <a:r>
              <a:rPr lang="en-US" dirty="0" err="1"/>
              <a:t>estado</a:t>
            </a:r>
            <a:r>
              <a:rPr lang="en-US" dirty="0"/>
              <a:t> </a:t>
            </a:r>
            <a:r>
              <a:rPr lang="en-US" dirty="0" err="1"/>
              <a:t>ejecut</a:t>
            </a:r>
            <a:r>
              <a:rPr lang="es-ES" dirty="0" err="1"/>
              <a:t>ánd</a:t>
            </a:r>
            <a:r>
              <a:rPr lang="en-US" dirty="0" err="1"/>
              <a:t>ose</a:t>
            </a:r>
            <a:r>
              <a:rPr lang="en-US" dirty="0"/>
              <a:t> </a:t>
            </a:r>
            <a:r>
              <a:rPr lang="en-US" dirty="0" err="1"/>
              <a:t>el</a:t>
            </a:r>
            <a:r>
              <a:rPr lang="en-US" dirty="0"/>
              <a:t> Sistema </a:t>
            </a:r>
            <a:r>
              <a:rPr lang="en-US" dirty="0" err="1"/>
              <a:t>operativo</a:t>
            </a:r>
            <a:r>
              <a:rPr lang="en-US" dirty="0"/>
              <a:t> </a:t>
            </a:r>
            <a:r>
              <a:rPr lang="en-US" dirty="0" err="1"/>
              <a:t>en</a:t>
            </a:r>
            <a:r>
              <a:rPr lang="en-US" dirty="0"/>
              <a:t> </a:t>
            </a:r>
            <a:r>
              <a:rPr lang="en-US" dirty="0" err="1"/>
              <a:t>segundos</a:t>
            </a:r>
            <a:r>
              <a:rPr lang="en-US" dirty="0"/>
              <a:t>.</a:t>
            </a:r>
            <a:endParaRPr lang="es-ES" dirty="0"/>
          </a:p>
        </p:txBody>
      </p:sp>
      <p:sp>
        <p:nvSpPr>
          <p:cNvPr id="4" name="Marcador de número de diapositiva 3">
            <a:extLst>
              <a:ext uri="{FF2B5EF4-FFF2-40B4-BE49-F238E27FC236}">
                <a16:creationId xmlns:a16="http://schemas.microsoft.com/office/drawing/2014/main" id="{2803EE3D-C2F5-BFF7-9884-CC8794596AD4}"/>
              </a:ext>
            </a:extLst>
          </p:cNvPr>
          <p:cNvSpPr>
            <a:spLocks noGrp="1"/>
          </p:cNvSpPr>
          <p:nvPr>
            <p:ph type="sldNum" sz="quarter" idx="12"/>
          </p:nvPr>
        </p:nvSpPr>
        <p:spPr/>
        <p:txBody>
          <a:bodyPr/>
          <a:lstStyle/>
          <a:p>
            <a:fld id="{1A5952E3-DA43-4FE4-B797-0AD175EBA12D}" type="slidenum">
              <a:rPr lang="es-ES" smtClean="0"/>
              <a:t>71</a:t>
            </a:fld>
            <a:endParaRPr lang="es-ES"/>
          </a:p>
        </p:txBody>
      </p:sp>
      <p:pic>
        <p:nvPicPr>
          <p:cNvPr id="6" name="Imagen 5">
            <a:extLst>
              <a:ext uri="{FF2B5EF4-FFF2-40B4-BE49-F238E27FC236}">
                <a16:creationId xmlns:a16="http://schemas.microsoft.com/office/drawing/2014/main" id="{5633186B-0CAF-4E64-0B0F-2CD9749C7DD0}"/>
              </a:ext>
            </a:extLst>
          </p:cNvPr>
          <p:cNvPicPr>
            <a:picLocks noChangeAspect="1"/>
          </p:cNvPicPr>
          <p:nvPr/>
        </p:nvPicPr>
        <p:blipFill>
          <a:blip r:embed="rId2"/>
          <a:stretch>
            <a:fillRect/>
          </a:stretch>
        </p:blipFill>
        <p:spPr>
          <a:xfrm>
            <a:off x="838200" y="2815937"/>
            <a:ext cx="10744200" cy="2971800"/>
          </a:xfrm>
          <a:prstGeom prst="rect">
            <a:avLst/>
          </a:prstGeom>
        </p:spPr>
      </p:pic>
    </p:spTree>
    <p:extLst>
      <p:ext uri="{BB962C8B-B14F-4D97-AF65-F5344CB8AC3E}">
        <p14:creationId xmlns:p14="http://schemas.microsoft.com/office/powerpoint/2010/main" val="27244089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A0CE4A-BE1D-C365-841B-3DA4542E32E7}"/>
              </a:ext>
            </a:extLst>
          </p:cNvPr>
          <p:cNvSpPr>
            <a:spLocks noGrp="1"/>
          </p:cNvSpPr>
          <p:nvPr>
            <p:ph type="title"/>
          </p:nvPr>
        </p:nvSpPr>
        <p:spPr/>
        <p:txBody>
          <a:bodyPr/>
          <a:lstStyle/>
          <a:p>
            <a:r>
              <a:rPr lang="es-ES" b="0" dirty="0">
                <a:effectLst/>
                <a:latin typeface="Consolas" panose="020B0609020204030204" pitchFamily="49" charset="0"/>
              </a:rPr>
              <a:t>console.log(</a:t>
            </a:r>
            <a:r>
              <a:rPr lang="es-ES" b="0" dirty="0" err="1">
                <a:effectLst/>
                <a:latin typeface="Consolas" panose="020B0609020204030204" pitchFamily="49" charset="0"/>
              </a:rPr>
              <a:t>os.userInfo</a:t>
            </a:r>
            <a:r>
              <a:rPr lang="es-ES" b="0" dirty="0">
                <a:effectLst/>
                <a:latin typeface="Consolas" panose="020B0609020204030204" pitchFamily="49" charset="0"/>
              </a:rPr>
              <a:t>());</a:t>
            </a:r>
            <a:br>
              <a:rPr lang="es-ES" b="0" dirty="0">
                <a:solidFill>
                  <a:srgbClr val="CCCCCC"/>
                </a:solidFill>
                <a:effectLst/>
                <a:latin typeface="Consolas" panose="020B0609020204030204" pitchFamily="49" charset="0"/>
              </a:rPr>
            </a:br>
            <a:endParaRPr lang="es-ES" dirty="0"/>
          </a:p>
        </p:txBody>
      </p:sp>
      <p:pic>
        <p:nvPicPr>
          <p:cNvPr id="6" name="Marcador de contenido 5">
            <a:extLst>
              <a:ext uri="{FF2B5EF4-FFF2-40B4-BE49-F238E27FC236}">
                <a16:creationId xmlns:a16="http://schemas.microsoft.com/office/drawing/2014/main" id="{7011C6F6-9656-9FD7-2BE9-EEB4913B96AD}"/>
              </a:ext>
            </a:extLst>
          </p:cNvPr>
          <p:cNvPicPr>
            <a:picLocks noGrp="1" noChangeAspect="1"/>
          </p:cNvPicPr>
          <p:nvPr>
            <p:ph idx="1"/>
          </p:nvPr>
        </p:nvPicPr>
        <p:blipFill>
          <a:blip r:embed="rId2"/>
          <a:stretch>
            <a:fillRect/>
          </a:stretch>
        </p:blipFill>
        <p:spPr>
          <a:xfrm>
            <a:off x="838200" y="2065828"/>
            <a:ext cx="10515600" cy="3915382"/>
          </a:xfrm>
        </p:spPr>
      </p:pic>
      <p:sp>
        <p:nvSpPr>
          <p:cNvPr id="4" name="Marcador de número de diapositiva 3">
            <a:extLst>
              <a:ext uri="{FF2B5EF4-FFF2-40B4-BE49-F238E27FC236}">
                <a16:creationId xmlns:a16="http://schemas.microsoft.com/office/drawing/2014/main" id="{D744BA5C-969C-1B6B-C75E-A1E61C48612A}"/>
              </a:ext>
            </a:extLst>
          </p:cNvPr>
          <p:cNvSpPr>
            <a:spLocks noGrp="1"/>
          </p:cNvSpPr>
          <p:nvPr>
            <p:ph type="sldNum" sz="quarter" idx="12"/>
          </p:nvPr>
        </p:nvSpPr>
        <p:spPr/>
        <p:txBody>
          <a:bodyPr/>
          <a:lstStyle/>
          <a:p>
            <a:fld id="{1A5952E3-DA43-4FE4-B797-0AD175EBA12D}" type="slidenum">
              <a:rPr lang="es-ES" smtClean="0"/>
              <a:t>72</a:t>
            </a:fld>
            <a:endParaRPr lang="es-ES"/>
          </a:p>
        </p:txBody>
      </p:sp>
      <p:sp>
        <p:nvSpPr>
          <p:cNvPr id="7" name="CuadroTexto 6">
            <a:extLst>
              <a:ext uri="{FF2B5EF4-FFF2-40B4-BE49-F238E27FC236}">
                <a16:creationId xmlns:a16="http://schemas.microsoft.com/office/drawing/2014/main" id="{1618CEC3-9F39-33C0-50DD-65D525154E0E}"/>
              </a:ext>
            </a:extLst>
          </p:cNvPr>
          <p:cNvSpPr txBox="1"/>
          <p:nvPr/>
        </p:nvSpPr>
        <p:spPr>
          <a:xfrm>
            <a:off x="838200" y="1398300"/>
            <a:ext cx="5628464" cy="584775"/>
          </a:xfrm>
          <a:prstGeom prst="rect">
            <a:avLst/>
          </a:prstGeom>
          <a:noFill/>
        </p:spPr>
        <p:txBody>
          <a:bodyPr wrap="none" rtlCol="0">
            <a:spAutoFit/>
          </a:bodyPr>
          <a:lstStyle/>
          <a:p>
            <a:r>
              <a:rPr lang="es-ES" sz="3200" dirty="0"/>
              <a:t>Muestra información del usuario</a:t>
            </a:r>
          </a:p>
        </p:txBody>
      </p:sp>
    </p:spTree>
    <p:extLst>
      <p:ext uri="{BB962C8B-B14F-4D97-AF65-F5344CB8AC3E}">
        <p14:creationId xmlns:p14="http://schemas.microsoft.com/office/powerpoint/2010/main" val="27589498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2FCC05-7772-7801-005A-B941DD809F0A}"/>
              </a:ext>
            </a:extLst>
          </p:cNvPr>
          <p:cNvSpPr>
            <a:spLocks noGrp="1"/>
          </p:cNvSpPr>
          <p:nvPr>
            <p:ph type="title"/>
          </p:nvPr>
        </p:nvSpPr>
        <p:spPr/>
        <p:txBody>
          <a:bodyPr/>
          <a:lstStyle/>
          <a:p>
            <a:r>
              <a:rPr lang="es-ES" dirty="0"/>
              <a:t>Módulo </a:t>
            </a:r>
            <a:r>
              <a:rPr lang="es-ES" dirty="0" err="1"/>
              <a:t>Timers</a:t>
            </a:r>
            <a:endParaRPr lang="es-ES" dirty="0"/>
          </a:p>
        </p:txBody>
      </p:sp>
      <p:sp>
        <p:nvSpPr>
          <p:cNvPr id="3" name="Marcador de contenido 2">
            <a:extLst>
              <a:ext uri="{FF2B5EF4-FFF2-40B4-BE49-F238E27FC236}">
                <a16:creationId xmlns:a16="http://schemas.microsoft.com/office/drawing/2014/main" id="{AAAB9CC5-B955-07C1-7892-1EA8343C4E6B}"/>
              </a:ext>
            </a:extLst>
          </p:cNvPr>
          <p:cNvSpPr>
            <a:spLocks noGrp="1"/>
          </p:cNvSpPr>
          <p:nvPr>
            <p:ph idx="1"/>
          </p:nvPr>
        </p:nvSpPr>
        <p:spPr/>
        <p:txBody>
          <a:bodyPr/>
          <a:lstStyle/>
          <a:p>
            <a:endParaRPr lang="es-ES" dirty="0"/>
          </a:p>
          <a:p>
            <a:endParaRPr lang="es-ES" dirty="0"/>
          </a:p>
          <a:p>
            <a:endParaRPr lang="es-ES" dirty="0"/>
          </a:p>
          <a:p>
            <a:pPr marL="0" indent="0">
              <a:buNone/>
            </a:pPr>
            <a:r>
              <a:rPr lang="es-ES" dirty="0"/>
              <a:t>Contiene funciones que ejecutan un código luego de cierto período de tiempo.</a:t>
            </a:r>
          </a:p>
          <a:p>
            <a:pPr marL="0" indent="0" algn="just">
              <a:buNone/>
            </a:pPr>
            <a:r>
              <a:rPr lang="es-ES" dirty="0"/>
              <a:t>Estas funciones nos van a permitir que no se ejecute el código directamente en el momento que se procese esa línea de código, sino que vamos a esperar un cierto período de tiempo antes de ejecutarlo.</a:t>
            </a:r>
          </a:p>
          <a:p>
            <a:pPr marL="0" indent="0" algn="just">
              <a:buNone/>
            </a:pPr>
            <a:r>
              <a:rPr lang="es-ES" dirty="0"/>
              <a:t>De esta forma vamos a simular procesos asíncronos. </a:t>
            </a:r>
          </a:p>
        </p:txBody>
      </p:sp>
      <p:sp>
        <p:nvSpPr>
          <p:cNvPr id="4" name="Marcador de número de diapositiva 3">
            <a:extLst>
              <a:ext uri="{FF2B5EF4-FFF2-40B4-BE49-F238E27FC236}">
                <a16:creationId xmlns:a16="http://schemas.microsoft.com/office/drawing/2014/main" id="{1B6B5DBD-0633-33FE-FCEA-A19B84F35788}"/>
              </a:ext>
            </a:extLst>
          </p:cNvPr>
          <p:cNvSpPr>
            <a:spLocks noGrp="1"/>
          </p:cNvSpPr>
          <p:nvPr>
            <p:ph type="sldNum" sz="quarter" idx="12"/>
          </p:nvPr>
        </p:nvSpPr>
        <p:spPr/>
        <p:txBody>
          <a:bodyPr/>
          <a:lstStyle/>
          <a:p>
            <a:fld id="{1A5952E3-DA43-4FE4-B797-0AD175EBA12D}" type="slidenum">
              <a:rPr lang="es-ES" smtClean="0"/>
              <a:t>73</a:t>
            </a:fld>
            <a:endParaRPr lang="es-ES"/>
          </a:p>
        </p:txBody>
      </p:sp>
      <p:sp>
        <p:nvSpPr>
          <p:cNvPr id="5" name="Rectángulo 4">
            <a:extLst>
              <a:ext uri="{FF2B5EF4-FFF2-40B4-BE49-F238E27FC236}">
                <a16:creationId xmlns:a16="http://schemas.microsoft.com/office/drawing/2014/main" id="{AD6AB619-D195-5389-F858-DB04D5CCEF40}"/>
              </a:ext>
            </a:extLst>
          </p:cNvPr>
          <p:cNvSpPr/>
          <p:nvPr/>
        </p:nvSpPr>
        <p:spPr>
          <a:xfrm>
            <a:off x="1049482" y="2141032"/>
            <a:ext cx="1835727" cy="595745"/>
          </a:xfrm>
          <a:prstGeom prst="rect">
            <a:avLst/>
          </a:prstGeom>
          <a:solidFill>
            <a:schemeClr val="bg1">
              <a:lumMod val="95000"/>
            </a:schemeClr>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800" b="1" dirty="0" err="1">
                <a:solidFill>
                  <a:schemeClr val="accent1"/>
                </a:solidFill>
              </a:rPr>
              <a:t>T</a:t>
            </a:r>
            <a:r>
              <a:rPr lang="es-ES" sz="2800" b="1" dirty="0" err="1">
                <a:solidFill>
                  <a:schemeClr val="tx1"/>
                </a:solidFill>
              </a:rPr>
              <a:t>imer</a:t>
            </a:r>
            <a:r>
              <a:rPr lang="es-ES" sz="2800" b="1" dirty="0">
                <a:solidFill>
                  <a:schemeClr val="tx1"/>
                </a:solidFill>
              </a:rPr>
              <a:t> </a:t>
            </a:r>
          </a:p>
        </p:txBody>
      </p:sp>
      <p:sp>
        <p:nvSpPr>
          <p:cNvPr id="6" name="Rectángulo 5">
            <a:extLst>
              <a:ext uri="{FF2B5EF4-FFF2-40B4-BE49-F238E27FC236}">
                <a16:creationId xmlns:a16="http://schemas.microsoft.com/office/drawing/2014/main" id="{89F6C39C-C5F1-BB17-BE88-DF2A6E76FF5B}"/>
              </a:ext>
            </a:extLst>
          </p:cNvPr>
          <p:cNvSpPr/>
          <p:nvPr/>
        </p:nvSpPr>
        <p:spPr>
          <a:xfrm>
            <a:off x="3718214" y="2141032"/>
            <a:ext cx="3484417" cy="595745"/>
          </a:xfrm>
          <a:prstGeom prst="rect">
            <a:avLst/>
          </a:prstGeom>
          <a:solidFill>
            <a:schemeClr val="bg1">
              <a:lumMod val="95000"/>
            </a:schemeClr>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solidFill>
              </a:rPr>
              <a:t>T</a:t>
            </a:r>
            <a:r>
              <a:rPr lang="es-ES" sz="2800" b="1" dirty="0">
                <a:solidFill>
                  <a:schemeClr val="tx1"/>
                </a:solidFill>
              </a:rPr>
              <a:t>emporizador</a:t>
            </a:r>
          </a:p>
        </p:txBody>
      </p:sp>
      <p:sp>
        <p:nvSpPr>
          <p:cNvPr id="7" name="Rectángulo 6">
            <a:extLst>
              <a:ext uri="{FF2B5EF4-FFF2-40B4-BE49-F238E27FC236}">
                <a16:creationId xmlns:a16="http://schemas.microsoft.com/office/drawing/2014/main" id="{7A3475F5-BD83-F59C-010E-F112E364719A}"/>
              </a:ext>
            </a:extLst>
          </p:cNvPr>
          <p:cNvSpPr/>
          <p:nvPr/>
        </p:nvSpPr>
        <p:spPr>
          <a:xfrm>
            <a:off x="2930237" y="2362704"/>
            <a:ext cx="671944" cy="1034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89AA5E8D-26D7-4086-353F-5FEBE7155255}"/>
              </a:ext>
            </a:extLst>
          </p:cNvPr>
          <p:cNvSpPr/>
          <p:nvPr/>
        </p:nvSpPr>
        <p:spPr>
          <a:xfrm>
            <a:off x="2930237" y="2504100"/>
            <a:ext cx="671944" cy="1034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4992993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D1355F-2351-3605-1E0A-AFF8A0AEC2C7}"/>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C6CD8C14-5867-5859-0BFB-9F4237174605}"/>
              </a:ext>
            </a:extLst>
          </p:cNvPr>
          <p:cNvSpPr>
            <a:spLocks noGrp="1"/>
          </p:cNvSpPr>
          <p:nvPr>
            <p:ph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F4294FCC-4C3C-9BC1-A5AA-0B10BC094D65}"/>
              </a:ext>
            </a:extLst>
          </p:cNvPr>
          <p:cNvSpPr>
            <a:spLocks noGrp="1"/>
          </p:cNvSpPr>
          <p:nvPr>
            <p:ph type="sldNum" sz="quarter" idx="12"/>
          </p:nvPr>
        </p:nvSpPr>
        <p:spPr/>
        <p:txBody>
          <a:bodyPr/>
          <a:lstStyle/>
          <a:p>
            <a:fld id="{1A5952E3-DA43-4FE4-B797-0AD175EBA12D}" type="slidenum">
              <a:rPr lang="es-ES" smtClean="0"/>
              <a:t>74</a:t>
            </a:fld>
            <a:endParaRPr lang="es-ES"/>
          </a:p>
        </p:txBody>
      </p:sp>
      <p:pic>
        <p:nvPicPr>
          <p:cNvPr id="6" name="Imagen 5">
            <a:extLst>
              <a:ext uri="{FF2B5EF4-FFF2-40B4-BE49-F238E27FC236}">
                <a16:creationId xmlns:a16="http://schemas.microsoft.com/office/drawing/2014/main" id="{D733B7A6-74A3-2E31-43C4-911A8EA55E4B}"/>
              </a:ext>
            </a:extLst>
          </p:cNvPr>
          <p:cNvPicPr>
            <a:picLocks noChangeAspect="1"/>
          </p:cNvPicPr>
          <p:nvPr/>
        </p:nvPicPr>
        <p:blipFill>
          <a:blip r:embed="rId2"/>
          <a:stretch>
            <a:fillRect/>
          </a:stretch>
        </p:blipFill>
        <p:spPr>
          <a:xfrm>
            <a:off x="838200" y="580709"/>
            <a:ext cx="6712527" cy="5596253"/>
          </a:xfrm>
          <a:prstGeom prst="rect">
            <a:avLst/>
          </a:prstGeom>
        </p:spPr>
      </p:pic>
    </p:spTree>
    <p:extLst>
      <p:ext uri="{BB962C8B-B14F-4D97-AF65-F5344CB8AC3E}">
        <p14:creationId xmlns:p14="http://schemas.microsoft.com/office/powerpoint/2010/main" val="581373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A2A540-3C5F-01C5-9420-1A6525AF916F}"/>
              </a:ext>
            </a:extLst>
          </p:cNvPr>
          <p:cNvSpPr>
            <a:spLocks noGrp="1"/>
          </p:cNvSpPr>
          <p:nvPr>
            <p:ph type="title"/>
          </p:nvPr>
        </p:nvSpPr>
        <p:spPr/>
        <p:txBody>
          <a:bodyPr/>
          <a:lstStyle/>
          <a:p>
            <a:r>
              <a:rPr lang="es-ES" dirty="0" err="1"/>
              <a:t>setTimeOut</a:t>
            </a:r>
            <a:r>
              <a:rPr lang="es-ES" dirty="0"/>
              <a:t>()</a:t>
            </a:r>
          </a:p>
        </p:txBody>
      </p:sp>
      <p:sp>
        <p:nvSpPr>
          <p:cNvPr id="3" name="Marcador de contenido 2">
            <a:extLst>
              <a:ext uri="{FF2B5EF4-FFF2-40B4-BE49-F238E27FC236}">
                <a16:creationId xmlns:a16="http://schemas.microsoft.com/office/drawing/2014/main" id="{D2E51FB7-4354-A766-B89E-624F3764538D}"/>
              </a:ext>
            </a:extLst>
          </p:cNvPr>
          <p:cNvSpPr>
            <a:spLocks noGrp="1"/>
          </p:cNvSpPr>
          <p:nvPr>
            <p:ph idx="1"/>
          </p:nvPr>
        </p:nvSpPr>
        <p:spPr/>
        <p:txBody>
          <a:bodyPr/>
          <a:lstStyle/>
          <a:p>
            <a:endParaRPr lang="es-ES" sz="3200" dirty="0"/>
          </a:p>
          <a:p>
            <a:pPr marL="0" indent="0">
              <a:buNone/>
            </a:pPr>
            <a:r>
              <a:rPr lang="es-ES" sz="3200" dirty="0"/>
              <a:t>Es una función que se utiliza para ejecutar código luego de un número específico de milisegundos. </a:t>
            </a:r>
          </a:p>
          <a:p>
            <a:pPr marL="0" indent="0">
              <a:buNone/>
            </a:pPr>
            <a:endParaRPr lang="es-ES" dirty="0"/>
          </a:p>
          <a:p>
            <a:pPr marL="0" indent="0">
              <a:buNone/>
            </a:pPr>
            <a:r>
              <a:rPr lang="es-ES" sz="3200" dirty="0"/>
              <a:t>1 segundo =1000 milisegundos</a:t>
            </a:r>
          </a:p>
        </p:txBody>
      </p:sp>
      <p:sp>
        <p:nvSpPr>
          <p:cNvPr id="4" name="Marcador de número de diapositiva 3">
            <a:extLst>
              <a:ext uri="{FF2B5EF4-FFF2-40B4-BE49-F238E27FC236}">
                <a16:creationId xmlns:a16="http://schemas.microsoft.com/office/drawing/2014/main" id="{AA1E6BA6-98D3-F7DE-7A8A-44B078BF5549}"/>
              </a:ext>
            </a:extLst>
          </p:cNvPr>
          <p:cNvSpPr>
            <a:spLocks noGrp="1"/>
          </p:cNvSpPr>
          <p:nvPr>
            <p:ph type="sldNum" sz="quarter" idx="12"/>
          </p:nvPr>
        </p:nvSpPr>
        <p:spPr/>
        <p:txBody>
          <a:bodyPr/>
          <a:lstStyle/>
          <a:p>
            <a:fld id="{1A5952E3-DA43-4FE4-B797-0AD175EBA12D}" type="slidenum">
              <a:rPr lang="es-ES" smtClean="0"/>
              <a:t>75</a:t>
            </a:fld>
            <a:endParaRPr lang="es-ES"/>
          </a:p>
        </p:txBody>
      </p:sp>
    </p:spTree>
    <p:extLst>
      <p:ext uri="{BB962C8B-B14F-4D97-AF65-F5344CB8AC3E}">
        <p14:creationId xmlns:p14="http://schemas.microsoft.com/office/powerpoint/2010/main" val="25002509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9472CE-2988-F870-2032-FC5ED16BCA95}"/>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35471D02-0A77-D71B-C31B-78D84B137749}"/>
              </a:ext>
            </a:extLst>
          </p:cNvPr>
          <p:cNvSpPr>
            <a:spLocks noGrp="1"/>
          </p:cNvSpPr>
          <p:nvPr>
            <p:ph idx="1"/>
          </p:nvPr>
        </p:nvSpPr>
        <p:spPr/>
        <p:txBody>
          <a:bodyPr/>
          <a:lstStyle/>
          <a:p>
            <a:pPr marL="0" indent="0">
              <a:buNone/>
            </a:pPr>
            <a:r>
              <a:rPr lang="es-ES" dirty="0" err="1"/>
              <a:t>funcion</a:t>
            </a:r>
            <a:r>
              <a:rPr lang="es-ES" dirty="0"/>
              <a:t>: indica el nombre de la función que se va a ejecutar luego de ese período de espera.</a:t>
            </a:r>
          </a:p>
          <a:p>
            <a:pPr marL="0" indent="0">
              <a:buNone/>
            </a:pPr>
            <a:r>
              <a:rPr lang="es-ES" dirty="0"/>
              <a:t>retraso: tiempo de espera en milisegundos.</a:t>
            </a:r>
          </a:p>
          <a:p>
            <a:pPr marL="0" indent="0">
              <a:buNone/>
            </a:pPr>
            <a:r>
              <a:rPr lang="es-ES" dirty="0"/>
              <a:t>argumento:  son los argumentos que se le van a pasar a la función una vez que se cumpla ese período de espera.</a:t>
            </a:r>
          </a:p>
          <a:p>
            <a:pPr marL="0" indent="0">
              <a:buNone/>
            </a:pPr>
            <a:r>
              <a:rPr lang="es-ES" dirty="0"/>
              <a:t>Si tenemos que pasar varios argumentos simplemente los separamos por coma.</a:t>
            </a:r>
          </a:p>
        </p:txBody>
      </p:sp>
      <p:sp>
        <p:nvSpPr>
          <p:cNvPr id="4" name="Marcador de número de diapositiva 3">
            <a:extLst>
              <a:ext uri="{FF2B5EF4-FFF2-40B4-BE49-F238E27FC236}">
                <a16:creationId xmlns:a16="http://schemas.microsoft.com/office/drawing/2014/main" id="{A4E8FAD5-11F7-0F7E-08C7-C26D99100D09}"/>
              </a:ext>
            </a:extLst>
          </p:cNvPr>
          <p:cNvSpPr>
            <a:spLocks noGrp="1"/>
          </p:cNvSpPr>
          <p:nvPr>
            <p:ph type="sldNum" sz="quarter" idx="12"/>
          </p:nvPr>
        </p:nvSpPr>
        <p:spPr/>
        <p:txBody>
          <a:bodyPr/>
          <a:lstStyle/>
          <a:p>
            <a:fld id="{1A5952E3-DA43-4FE4-B797-0AD175EBA12D}" type="slidenum">
              <a:rPr lang="es-ES" smtClean="0"/>
              <a:t>76</a:t>
            </a:fld>
            <a:endParaRPr lang="es-ES"/>
          </a:p>
        </p:txBody>
      </p:sp>
      <p:pic>
        <p:nvPicPr>
          <p:cNvPr id="6" name="Imagen 5">
            <a:extLst>
              <a:ext uri="{FF2B5EF4-FFF2-40B4-BE49-F238E27FC236}">
                <a16:creationId xmlns:a16="http://schemas.microsoft.com/office/drawing/2014/main" id="{059CFB10-7712-8378-2B9B-E2A84425E4A0}"/>
              </a:ext>
            </a:extLst>
          </p:cNvPr>
          <p:cNvPicPr>
            <a:picLocks noChangeAspect="1"/>
          </p:cNvPicPr>
          <p:nvPr/>
        </p:nvPicPr>
        <p:blipFill>
          <a:blip r:embed="rId2"/>
          <a:stretch>
            <a:fillRect/>
          </a:stretch>
        </p:blipFill>
        <p:spPr>
          <a:xfrm>
            <a:off x="678873" y="547009"/>
            <a:ext cx="10674928" cy="1071087"/>
          </a:xfrm>
          <a:prstGeom prst="rect">
            <a:avLst/>
          </a:prstGeom>
        </p:spPr>
      </p:pic>
    </p:spTree>
    <p:extLst>
      <p:ext uri="{BB962C8B-B14F-4D97-AF65-F5344CB8AC3E}">
        <p14:creationId xmlns:p14="http://schemas.microsoft.com/office/powerpoint/2010/main" val="38485570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EE0A1C-5C2D-B378-DF02-AA16512BC206}"/>
              </a:ext>
            </a:extLst>
          </p:cNvPr>
          <p:cNvSpPr>
            <a:spLocks noGrp="1"/>
          </p:cNvSpPr>
          <p:nvPr>
            <p:ph type="title"/>
          </p:nvPr>
        </p:nvSpPr>
        <p:spPr/>
        <p:txBody>
          <a:bodyPr/>
          <a:lstStyle/>
          <a:p>
            <a:r>
              <a:rPr lang="es-ES" dirty="0"/>
              <a:t>Ejemplo</a:t>
            </a:r>
          </a:p>
        </p:txBody>
      </p:sp>
      <p:sp>
        <p:nvSpPr>
          <p:cNvPr id="3" name="Marcador de contenido 2">
            <a:extLst>
              <a:ext uri="{FF2B5EF4-FFF2-40B4-BE49-F238E27FC236}">
                <a16:creationId xmlns:a16="http://schemas.microsoft.com/office/drawing/2014/main" id="{BE46AD60-3D38-9BA4-65E4-5758DFA7C836}"/>
              </a:ext>
            </a:extLst>
          </p:cNvPr>
          <p:cNvSpPr>
            <a:spLocks noGrp="1"/>
          </p:cNvSpPr>
          <p:nvPr>
            <p:ph idx="1"/>
          </p:nvPr>
        </p:nvSpPr>
        <p:spPr/>
        <p:txBody>
          <a:bodyPr/>
          <a:lstStyle/>
          <a:p>
            <a:pPr marL="0" indent="0">
              <a:buNone/>
            </a:pPr>
            <a:r>
              <a:rPr lang="es-ES" dirty="0"/>
              <a:t>Vamos a crear una función que muestre una cadena de caracteres con el nombre del tema que estamos aprendiendo.</a:t>
            </a:r>
          </a:p>
        </p:txBody>
      </p:sp>
      <p:sp>
        <p:nvSpPr>
          <p:cNvPr id="4" name="Marcador de número de diapositiva 3">
            <a:extLst>
              <a:ext uri="{FF2B5EF4-FFF2-40B4-BE49-F238E27FC236}">
                <a16:creationId xmlns:a16="http://schemas.microsoft.com/office/drawing/2014/main" id="{BE3DCBF3-64C2-2324-52A2-FBDF8CCE1764}"/>
              </a:ext>
            </a:extLst>
          </p:cNvPr>
          <p:cNvSpPr>
            <a:spLocks noGrp="1"/>
          </p:cNvSpPr>
          <p:nvPr>
            <p:ph type="sldNum" sz="quarter" idx="12"/>
          </p:nvPr>
        </p:nvSpPr>
        <p:spPr/>
        <p:txBody>
          <a:bodyPr/>
          <a:lstStyle/>
          <a:p>
            <a:fld id="{1A5952E3-DA43-4FE4-B797-0AD175EBA12D}" type="slidenum">
              <a:rPr lang="es-ES" smtClean="0"/>
              <a:t>77</a:t>
            </a:fld>
            <a:endParaRPr lang="es-ES"/>
          </a:p>
        </p:txBody>
      </p:sp>
      <p:pic>
        <p:nvPicPr>
          <p:cNvPr id="8" name="Imagen 7">
            <a:extLst>
              <a:ext uri="{FF2B5EF4-FFF2-40B4-BE49-F238E27FC236}">
                <a16:creationId xmlns:a16="http://schemas.microsoft.com/office/drawing/2014/main" id="{5DA32D2A-03E4-0D67-3BC8-65BBD34EB0EA}"/>
              </a:ext>
            </a:extLst>
          </p:cNvPr>
          <p:cNvPicPr>
            <a:picLocks noChangeAspect="1"/>
          </p:cNvPicPr>
          <p:nvPr/>
        </p:nvPicPr>
        <p:blipFill>
          <a:blip r:embed="rId2"/>
          <a:stretch>
            <a:fillRect/>
          </a:stretch>
        </p:blipFill>
        <p:spPr>
          <a:xfrm>
            <a:off x="838200" y="2786063"/>
            <a:ext cx="10953750" cy="3390900"/>
          </a:xfrm>
          <a:prstGeom prst="rect">
            <a:avLst/>
          </a:prstGeom>
        </p:spPr>
      </p:pic>
    </p:spTree>
    <p:extLst>
      <p:ext uri="{BB962C8B-B14F-4D97-AF65-F5344CB8AC3E}">
        <p14:creationId xmlns:p14="http://schemas.microsoft.com/office/powerpoint/2010/main" val="5256121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ECF5E4-DB92-3F09-3701-5028DC6BD29B}"/>
              </a:ext>
            </a:extLst>
          </p:cNvPr>
          <p:cNvSpPr>
            <a:spLocks noGrp="1"/>
          </p:cNvSpPr>
          <p:nvPr>
            <p:ph type="title"/>
          </p:nvPr>
        </p:nvSpPr>
        <p:spPr/>
        <p:txBody>
          <a:bodyPr>
            <a:normAutofit/>
          </a:bodyPr>
          <a:lstStyle/>
          <a:p>
            <a:r>
              <a:rPr lang="en-US" sz="3600" dirty="0"/>
              <a:t>Si </a:t>
            </a:r>
            <a:r>
              <a:rPr lang="en-US" sz="3600" dirty="0" err="1"/>
              <a:t>queremos</a:t>
            </a:r>
            <a:r>
              <a:rPr lang="en-US" sz="3600" dirty="0"/>
              <a:t> que la </a:t>
            </a:r>
            <a:r>
              <a:rPr lang="en-US" sz="3600" dirty="0" err="1"/>
              <a:t>funci</a:t>
            </a:r>
            <a:r>
              <a:rPr lang="es-ES" sz="3600" dirty="0" err="1"/>
              <a:t>ó</a:t>
            </a:r>
            <a:r>
              <a:rPr lang="en-US" sz="3600" dirty="0"/>
              <a:t>n no se </a:t>
            </a:r>
            <a:r>
              <a:rPr lang="en-US" sz="3600" dirty="0" err="1"/>
              <a:t>ejecute</a:t>
            </a:r>
            <a:r>
              <a:rPr lang="en-US" sz="3600" dirty="0"/>
              <a:t> </a:t>
            </a:r>
            <a:r>
              <a:rPr lang="en-US" sz="3600" dirty="0" err="1"/>
              <a:t>inmeditamente</a:t>
            </a:r>
            <a:endParaRPr lang="es-ES" sz="3600" dirty="0"/>
          </a:p>
        </p:txBody>
      </p:sp>
      <p:pic>
        <p:nvPicPr>
          <p:cNvPr id="6" name="Marcador de contenido 5">
            <a:extLst>
              <a:ext uri="{FF2B5EF4-FFF2-40B4-BE49-F238E27FC236}">
                <a16:creationId xmlns:a16="http://schemas.microsoft.com/office/drawing/2014/main" id="{63D34ED7-8275-2F42-130D-F6FE7D449D90}"/>
              </a:ext>
            </a:extLst>
          </p:cNvPr>
          <p:cNvPicPr>
            <a:picLocks noGrp="1" noChangeAspect="1"/>
          </p:cNvPicPr>
          <p:nvPr>
            <p:ph idx="1"/>
          </p:nvPr>
        </p:nvPicPr>
        <p:blipFill>
          <a:blip r:embed="rId2"/>
          <a:stretch>
            <a:fillRect/>
          </a:stretch>
        </p:blipFill>
        <p:spPr>
          <a:xfrm>
            <a:off x="935182" y="1803834"/>
            <a:ext cx="10515600" cy="3508229"/>
          </a:xfrm>
        </p:spPr>
      </p:pic>
      <p:sp>
        <p:nvSpPr>
          <p:cNvPr id="4" name="Marcador de número de diapositiva 3">
            <a:extLst>
              <a:ext uri="{FF2B5EF4-FFF2-40B4-BE49-F238E27FC236}">
                <a16:creationId xmlns:a16="http://schemas.microsoft.com/office/drawing/2014/main" id="{62198B76-53DF-D910-CB94-7252EC5FC403}"/>
              </a:ext>
            </a:extLst>
          </p:cNvPr>
          <p:cNvSpPr>
            <a:spLocks noGrp="1"/>
          </p:cNvSpPr>
          <p:nvPr>
            <p:ph type="sldNum" sz="quarter" idx="12"/>
          </p:nvPr>
        </p:nvSpPr>
        <p:spPr/>
        <p:txBody>
          <a:bodyPr/>
          <a:lstStyle/>
          <a:p>
            <a:fld id="{1A5952E3-DA43-4FE4-B797-0AD175EBA12D}" type="slidenum">
              <a:rPr lang="es-ES" smtClean="0"/>
              <a:t>78</a:t>
            </a:fld>
            <a:endParaRPr lang="es-ES"/>
          </a:p>
        </p:txBody>
      </p:sp>
      <p:sp>
        <p:nvSpPr>
          <p:cNvPr id="7" name="CuadroTexto 6">
            <a:extLst>
              <a:ext uri="{FF2B5EF4-FFF2-40B4-BE49-F238E27FC236}">
                <a16:creationId xmlns:a16="http://schemas.microsoft.com/office/drawing/2014/main" id="{17E00E91-F927-176B-61BC-DE89AF611AB6}"/>
              </a:ext>
            </a:extLst>
          </p:cNvPr>
          <p:cNvSpPr txBox="1"/>
          <p:nvPr/>
        </p:nvSpPr>
        <p:spPr>
          <a:xfrm>
            <a:off x="997527" y="5708073"/>
            <a:ext cx="10232447" cy="1015663"/>
          </a:xfrm>
          <a:prstGeom prst="rect">
            <a:avLst/>
          </a:prstGeom>
          <a:noFill/>
        </p:spPr>
        <p:txBody>
          <a:bodyPr wrap="square" rtlCol="0">
            <a:spAutoFit/>
          </a:bodyPr>
          <a:lstStyle/>
          <a:p>
            <a:r>
              <a:rPr lang="en-US" sz="2000" dirty="0"/>
              <a:t>La </a:t>
            </a:r>
            <a:r>
              <a:rPr lang="en-US" sz="2000" dirty="0" err="1"/>
              <a:t>función</a:t>
            </a:r>
            <a:r>
              <a:rPr lang="en-US" sz="2000" dirty="0"/>
              <a:t> se </a:t>
            </a:r>
            <a:r>
              <a:rPr lang="en-US" sz="2000" dirty="0" err="1"/>
              <a:t>ejecuta</a:t>
            </a:r>
            <a:r>
              <a:rPr lang="en-US" sz="2000" dirty="0"/>
              <a:t> con 1 </a:t>
            </a:r>
            <a:r>
              <a:rPr lang="en-US" sz="2000" dirty="0" err="1"/>
              <a:t>segundo</a:t>
            </a:r>
            <a:r>
              <a:rPr lang="en-US" sz="2000" dirty="0"/>
              <a:t> de </a:t>
            </a:r>
            <a:r>
              <a:rPr lang="en-US" sz="2000" dirty="0" err="1"/>
              <a:t>retraso</a:t>
            </a:r>
            <a:r>
              <a:rPr lang="en-US" sz="2000" dirty="0"/>
              <a:t>. Estamos </a:t>
            </a:r>
            <a:r>
              <a:rPr lang="en-US" sz="2000" dirty="0" err="1"/>
              <a:t>creando</a:t>
            </a:r>
            <a:r>
              <a:rPr lang="en-US" sz="2000" dirty="0"/>
              <a:t> un </a:t>
            </a:r>
            <a:r>
              <a:rPr lang="en-US" sz="2000" dirty="0" err="1"/>
              <a:t>proceso</a:t>
            </a:r>
            <a:r>
              <a:rPr lang="en-US" sz="2000" dirty="0"/>
              <a:t> que </a:t>
            </a:r>
            <a:r>
              <a:rPr lang="en-US" sz="2000" dirty="0" err="1"/>
              <a:t>est</a:t>
            </a:r>
            <a:r>
              <a:rPr lang="es-ES" sz="2000" dirty="0"/>
              <a:t>á esperando en pausa hasta que se cumpla el período de retraso. Luego se pasa el argumento y se llama a la función.</a:t>
            </a:r>
          </a:p>
        </p:txBody>
      </p:sp>
    </p:spTree>
    <p:extLst>
      <p:ext uri="{BB962C8B-B14F-4D97-AF65-F5344CB8AC3E}">
        <p14:creationId xmlns:p14="http://schemas.microsoft.com/office/powerpoint/2010/main" val="22624101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1D46E4-8118-E180-CE88-73C9326B15A6}"/>
              </a:ext>
            </a:extLst>
          </p:cNvPr>
          <p:cNvSpPr>
            <a:spLocks noGrp="1"/>
          </p:cNvSpPr>
          <p:nvPr>
            <p:ph type="title"/>
          </p:nvPr>
        </p:nvSpPr>
        <p:spPr/>
        <p:txBody>
          <a:bodyPr/>
          <a:lstStyle/>
          <a:p>
            <a:r>
              <a:rPr lang="es-ES" dirty="0"/>
              <a:t>Varios argumentos</a:t>
            </a:r>
          </a:p>
        </p:txBody>
      </p:sp>
      <p:sp>
        <p:nvSpPr>
          <p:cNvPr id="4" name="Marcador de número de diapositiva 3">
            <a:extLst>
              <a:ext uri="{FF2B5EF4-FFF2-40B4-BE49-F238E27FC236}">
                <a16:creationId xmlns:a16="http://schemas.microsoft.com/office/drawing/2014/main" id="{DF4F8A46-588D-FF39-3514-EAC6139D09BB}"/>
              </a:ext>
            </a:extLst>
          </p:cNvPr>
          <p:cNvSpPr>
            <a:spLocks noGrp="1"/>
          </p:cNvSpPr>
          <p:nvPr>
            <p:ph type="sldNum" sz="quarter" idx="12"/>
          </p:nvPr>
        </p:nvSpPr>
        <p:spPr/>
        <p:txBody>
          <a:bodyPr/>
          <a:lstStyle/>
          <a:p>
            <a:fld id="{1A5952E3-DA43-4FE4-B797-0AD175EBA12D}" type="slidenum">
              <a:rPr lang="es-ES" smtClean="0"/>
              <a:t>79</a:t>
            </a:fld>
            <a:endParaRPr lang="es-ES"/>
          </a:p>
        </p:txBody>
      </p:sp>
      <p:pic>
        <p:nvPicPr>
          <p:cNvPr id="6" name="Imagen 5">
            <a:extLst>
              <a:ext uri="{FF2B5EF4-FFF2-40B4-BE49-F238E27FC236}">
                <a16:creationId xmlns:a16="http://schemas.microsoft.com/office/drawing/2014/main" id="{B48864BD-0126-35A0-9FF0-9E995E4CECAC}"/>
              </a:ext>
            </a:extLst>
          </p:cNvPr>
          <p:cNvPicPr>
            <a:picLocks noChangeAspect="1"/>
          </p:cNvPicPr>
          <p:nvPr/>
        </p:nvPicPr>
        <p:blipFill>
          <a:blip r:embed="rId2"/>
          <a:stretch>
            <a:fillRect/>
          </a:stretch>
        </p:blipFill>
        <p:spPr>
          <a:xfrm>
            <a:off x="838200" y="1825625"/>
            <a:ext cx="10963275" cy="3971925"/>
          </a:xfrm>
          <a:prstGeom prst="rect">
            <a:avLst/>
          </a:prstGeom>
        </p:spPr>
      </p:pic>
      <p:sp>
        <p:nvSpPr>
          <p:cNvPr id="7" name="CuadroTexto 6">
            <a:extLst>
              <a:ext uri="{FF2B5EF4-FFF2-40B4-BE49-F238E27FC236}">
                <a16:creationId xmlns:a16="http://schemas.microsoft.com/office/drawing/2014/main" id="{0527C263-E830-40F7-C5CF-90DF9266D472}"/>
              </a:ext>
            </a:extLst>
          </p:cNvPr>
          <p:cNvSpPr txBox="1"/>
          <p:nvPr/>
        </p:nvSpPr>
        <p:spPr>
          <a:xfrm>
            <a:off x="838200" y="5990192"/>
            <a:ext cx="7061485" cy="400110"/>
          </a:xfrm>
          <a:prstGeom prst="rect">
            <a:avLst/>
          </a:prstGeom>
          <a:noFill/>
        </p:spPr>
        <p:txBody>
          <a:bodyPr wrap="none" rtlCol="0">
            <a:spAutoFit/>
          </a:bodyPr>
          <a:lstStyle/>
          <a:p>
            <a:r>
              <a:rPr lang="en-US" sz="2000" dirty="0"/>
              <a:t>Podemos </a:t>
            </a:r>
            <a:r>
              <a:rPr lang="en-US" sz="2000" dirty="0" err="1"/>
              <a:t>observar</a:t>
            </a:r>
            <a:r>
              <a:rPr lang="en-US" sz="2000" dirty="0"/>
              <a:t> </a:t>
            </a:r>
            <a:r>
              <a:rPr lang="en-US" sz="2000" dirty="0" err="1"/>
              <a:t>el</a:t>
            </a:r>
            <a:r>
              <a:rPr lang="en-US" sz="2000" dirty="0"/>
              <a:t> </a:t>
            </a:r>
            <a:r>
              <a:rPr lang="en-US" sz="2000" dirty="0" err="1"/>
              <a:t>resultado</a:t>
            </a:r>
            <a:r>
              <a:rPr lang="en-US" sz="2000" dirty="0"/>
              <a:t> de la </a:t>
            </a:r>
            <a:r>
              <a:rPr lang="en-US" sz="2000" dirty="0" err="1"/>
              <a:t>funci</a:t>
            </a:r>
            <a:r>
              <a:rPr lang="es-ES" sz="2000" dirty="0" err="1"/>
              <a:t>ó</a:t>
            </a:r>
            <a:r>
              <a:rPr lang="en-US" sz="2000" dirty="0"/>
              <a:t>n luego de 2 </a:t>
            </a:r>
            <a:r>
              <a:rPr lang="en-US" sz="2000" dirty="0" err="1"/>
              <a:t>segundos</a:t>
            </a:r>
            <a:r>
              <a:rPr lang="en-US" dirty="0"/>
              <a:t>.</a:t>
            </a:r>
            <a:endParaRPr lang="es-ES" dirty="0"/>
          </a:p>
        </p:txBody>
      </p:sp>
    </p:spTree>
    <p:extLst>
      <p:ext uri="{BB962C8B-B14F-4D97-AF65-F5344CB8AC3E}">
        <p14:creationId xmlns:p14="http://schemas.microsoft.com/office/powerpoint/2010/main" val="1161203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37DC95-0427-A514-B2D6-76CE4C3A1DF0}"/>
              </a:ext>
            </a:extLst>
          </p:cNvPr>
          <p:cNvSpPr>
            <a:spLocks noGrp="1"/>
          </p:cNvSpPr>
          <p:nvPr>
            <p:ph type="title"/>
          </p:nvPr>
        </p:nvSpPr>
        <p:spPr/>
        <p:txBody>
          <a:bodyPr/>
          <a:lstStyle/>
          <a:p>
            <a:r>
              <a:rPr lang="es-ES" dirty="0"/>
              <a:t>Eventos asíncronos </a:t>
            </a:r>
          </a:p>
        </p:txBody>
      </p:sp>
      <p:sp>
        <p:nvSpPr>
          <p:cNvPr id="3" name="Marcador de contenido 2">
            <a:extLst>
              <a:ext uri="{FF2B5EF4-FFF2-40B4-BE49-F238E27FC236}">
                <a16:creationId xmlns:a16="http://schemas.microsoft.com/office/drawing/2014/main" id="{1F0DB0B1-514E-B6A3-7EC5-B12C4D1C7ECB}"/>
              </a:ext>
            </a:extLst>
          </p:cNvPr>
          <p:cNvSpPr>
            <a:spLocks noGrp="1"/>
          </p:cNvSpPr>
          <p:nvPr>
            <p:ph idx="1"/>
          </p:nvPr>
        </p:nvSpPr>
        <p:spPr/>
        <p:txBody>
          <a:bodyPr/>
          <a:lstStyle/>
          <a:p>
            <a:pPr marL="0" indent="0" algn="just">
              <a:buNone/>
            </a:pPr>
            <a:r>
              <a:rPr lang="es-ES" dirty="0"/>
              <a:t>Los eventos asíncronos no bloquean la aplicación y continúan su  ejecución en </a:t>
            </a:r>
            <a:r>
              <a:rPr lang="es-ES" dirty="0" err="1"/>
              <a:t>paralero</a:t>
            </a:r>
            <a:r>
              <a:rPr lang="es-ES" dirty="0"/>
              <a:t>.</a:t>
            </a:r>
          </a:p>
          <a:p>
            <a:pPr marL="0" indent="0">
              <a:buNone/>
            </a:pPr>
            <a:endParaRPr lang="es-ES" dirty="0"/>
          </a:p>
        </p:txBody>
      </p:sp>
      <p:sp>
        <p:nvSpPr>
          <p:cNvPr id="4" name="Marcador de número de diapositiva 3">
            <a:extLst>
              <a:ext uri="{FF2B5EF4-FFF2-40B4-BE49-F238E27FC236}">
                <a16:creationId xmlns:a16="http://schemas.microsoft.com/office/drawing/2014/main" id="{E9C2B5D9-1364-BCBD-C748-705378FF7BA2}"/>
              </a:ext>
            </a:extLst>
          </p:cNvPr>
          <p:cNvSpPr>
            <a:spLocks noGrp="1"/>
          </p:cNvSpPr>
          <p:nvPr>
            <p:ph type="sldNum" sz="quarter" idx="12"/>
          </p:nvPr>
        </p:nvSpPr>
        <p:spPr/>
        <p:txBody>
          <a:bodyPr/>
          <a:lstStyle/>
          <a:p>
            <a:fld id="{1A5952E3-DA43-4FE4-B797-0AD175EBA12D}" type="slidenum">
              <a:rPr lang="es-ES" smtClean="0"/>
              <a:t>8</a:t>
            </a:fld>
            <a:endParaRPr lang="es-ES"/>
          </a:p>
        </p:txBody>
      </p:sp>
    </p:spTree>
    <p:extLst>
      <p:ext uri="{BB962C8B-B14F-4D97-AF65-F5344CB8AC3E}">
        <p14:creationId xmlns:p14="http://schemas.microsoft.com/office/powerpoint/2010/main" val="36425946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8C8064-7E1A-3418-3D5A-E3301990426B}"/>
              </a:ext>
            </a:extLst>
          </p:cNvPr>
          <p:cNvSpPr>
            <a:spLocks noGrp="1"/>
          </p:cNvSpPr>
          <p:nvPr>
            <p:ph type="title"/>
          </p:nvPr>
        </p:nvSpPr>
        <p:spPr/>
        <p:txBody>
          <a:bodyPr/>
          <a:lstStyle/>
          <a:p>
            <a:r>
              <a:rPr lang="es-ES" dirty="0" err="1"/>
              <a:t>setImmediate</a:t>
            </a:r>
            <a:r>
              <a:rPr lang="es-ES" dirty="0"/>
              <a:t>()</a:t>
            </a:r>
          </a:p>
        </p:txBody>
      </p:sp>
      <p:sp>
        <p:nvSpPr>
          <p:cNvPr id="3" name="Marcador de contenido 2">
            <a:extLst>
              <a:ext uri="{FF2B5EF4-FFF2-40B4-BE49-F238E27FC236}">
                <a16:creationId xmlns:a16="http://schemas.microsoft.com/office/drawing/2014/main" id="{046E3CCF-17C5-9EE4-663B-F3F751E89A76}"/>
              </a:ext>
            </a:extLst>
          </p:cNvPr>
          <p:cNvSpPr>
            <a:spLocks noGrp="1"/>
          </p:cNvSpPr>
          <p:nvPr>
            <p:ph idx="1"/>
          </p:nvPr>
        </p:nvSpPr>
        <p:spPr>
          <a:xfrm>
            <a:off x="838200" y="1825625"/>
            <a:ext cx="11090564" cy="4351338"/>
          </a:xfrm>
        </p:spPr>
        <p:txBody>
          <a:bodyPr/>
          <a:lstStyle/>
          <a:p>
            <a:pPr marL="0" indent="0">
              <a:buNone/>
            </a:pPr>
            <a:r>
              <a:rPr lang="es-ES" dirty="0"/>
              <a:t>Se utiliza para ejecutar código asíncrono en la próxima iteración del ciclo de eventos de Node.js(lo más pronto posible).</a:t>
            </a:r>
          </a:p>
        </p:txBody>
      </p:sp>
      <p:sp>
        <p:nvSpPr>
          <p:cNvPr id="4" name="Marcador de número de diapositiva 3">
            <a:extLst>
              <a:ext uri="{FF2B5EF4-FFF2-40B4-BE49-F238E27FC236}">
                <a16:creationId xmlns:a16="http://schemas.microsoft.com/office/drawing/2014/main" id="{96211426-B03A-6783-58AE-04FB87871CC8}"/>
              </a:ext>
            </a:extLst>
          </p:cNvPr>
          <p:cNvSpPr>
            <a:spLocks noGrp="1"/>
          </p:cNvSpPr>
          <p:nvPr>
            <p:ph type="sldNum" sz="quarter" idx="12"/>
          </p:nvPr>
        </p:nvSpPr>
        <p:spPr/>
        <p:txBody>
          <a:bodyPr/>
          <a:lstStyle/>
          <a:p>
            <a:fld id="{1A5952E3-DA43-4FE4-B797-0AD175EBA12D}" type="slidenum">
              <a:rPr lang="es-ES" smtClean="0"/>
              <a:t>80</a:t>
            </a:fld>
            <a:endParaRPr lang="es-ES"/>
          </a:p>
        </p:txBody>
      </p:sp>
      <p:pic>
        <p:nvPicPr>
          <p:cNvPr id="6" name="Imagen 5">
            <a:extLst>
              <a:ext uri="{FF2B5EF4-FFF2-40B4-BE49-F238E27FC236}">
                <a16:creationId xmlns:a16="http://schemas.microsoft.com/office/drawing/2014/main" id="{D4F90534-E69D-A64A-F95B-B4D904D66D61}"/>
              </a:ext>
            </a:extLst>
          </p:cNvPr>
          <p:cNvPicPr>
            <a:picLocks noChangeAspect="1"/>
          </p:cNvPicPr>
          <p:nvPr/>
        </p:nvPicPr>
        <p:blipFill>
          <a:blip r:embed="rId3"/>
          <a:stretch>
            <a:fillRect/>
          </a:stretch>
        </p:blipFill>
        <p:spPr>
          <a:xfrm>
            <a:off x="263236" y="2775965"/>
            <a:ext cx="11637818" cy="2276459"/>
          </a:xfrm>
          <a:prstGeom prst="rect">
            <a:avLst/>
          </a:prstGeom>
        </p:spPr>
      </p:pic>
      <p:sp>
        <p:nvSpPr>
          <p:cNvPr id="7" name="CuadroTexto 6">
            <a:extLst>
              <a:ext uri="{FF2B5EF4-FFF2-40B4-BE49-F238E27FC236}">
                <a16:creationId xmlns:a16="http://schemas.microsoft.com/office/drawing/2014/main" id="{FDF571AC-F3B8-3B8D-AE96-02543784965A}"/>
              </a:ext>
            </a:extLst>
          </p:cNvPr>
          <p:cNvSpPr txBox="1"/>
          <p:nvPr/>
        </p:nvSpPr>
        <p:spPr>
          <a:xfrm>
            <a:off x="415635" y="5156021"/>
            <a:ext cx="11485419" cy="1477328"/>
          </a:xfrm>
          <a:prstGeom prst="rect">
            <a:avLst/>
          </a:prstGeom>
          <a:noFill/>
        </p:spPr>
        <p:txBody>
          <a:bodyPr wrap="square" rtlCol="0">
            <a:spAutoFit/>
          </a:bodyPr>
          <a:lstStyle/>
          <a:p>
            <a:pPr algn="just"/>
            <a:r>
              <a:rPr lang="es-ES" dirty="0"/>
              <a:t>Esta función se llama de una forma muy similar a </a:t>
            </a:r>
            <a:r>
              <a:rPr lang="es-ES" dirty="0" err="1"/>
              <a:t>setTimeout</a:t>
            </a:r>
            <a:r>
              <a:rPr lang="es-ES" dirty="0"/>
              <a:t>(), el primer argumento es la función que vamos a ejecutar cuando el ciclo de eventos nos diga que esta función se debe ejecutar y luego pasamos los argumentos que requiera la función. Nótese que no estamos estableciendo un tiempo de retraso, pues la ejecución de la función va a estar determinada por el ciclo de eventos de Node.js.</a:t>
            </a:r>
          </a:p>
          <a:p>
            <a:pPr algn="just"/>
            <a:r>
              <a:rPr lang="es-ES" dirty="0"/>
              <a:t> </a:t>
            </a:r>
            <a:r>
              <a:rPr lang="es-ES" b="1" dirty="0"/>
              <a:t>La función se llama luego que todo el código síncrono se haya ejecutado.</a:t>
            </a:r>
          </a:p>
        </p:txBody>
      </p:sp>
    </p:spTree>
    <p:extLst>
      <p:ext uri="{BB962C8B-B14F-4D97-AF65-F5344CB8AC3E}">
        <p14:creationId xmlns:p14="http://schemas.microsoft.com/office/powerpoint/2010/main" val="39096505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8A8DE-A945-2DD3-99F5-1C29172975FC}"/>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E485EA65-846C-7D22-E286-1FD192524F78}"/>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D13AB092-58EE-AA60-2D04-ED37AABD86B1}"/>
              </a:ext>
            </a:extLst>
          </p:cNvPr>
          <p:cNvSpPr>
            <a:spLocks noGrp="1"/>
          </p:cNvSpPr>
          <p:nvPr>
            <p:ph type="sldNum" sz="quarter" idx="12"/>
          </p:nvPr>
        </p:nvSpPr>
        <p:spPr/>
        <p:txBody>
          <a:bodyPr/>
          <a:lstStyle/>
          <a:p>
            <a:fld id="{1A5952E3-DA43-4FE4-B797-0AD175EBA12D}" type="slidenum">
              <a:rPr lang="es-ES" smtClean="0"/>
              <a:t>81</a:t>
            </a:fld>
            <a:endParaRPr lang="es-ES"/>
          </a:p>
        </p:txBody>
      </p:sp>
      <p:pic>
        <p:nvPicPr>
          <p:cNvPr id="6" name="Imagen 5">
            <a:extLst>
              <a:ext uri="{FF2B5EF4-FFF2-40B4-BE49-F238E27FC236}">
                <a16:creationId xmlns:a16="http://schemas.microsoft.com/office/drawing/2014/main" id="{5CA659EC-19F6-E378-FD0A-83DB57F29024}"/>
              </a:ext>
            </a:extLst>
          </p:cNvPr>
          <p:cNvPicPr>
            <a:picLocks noChangeAspect="1"/>
          </p:cNvPicPr>
          <p:nvPr/>
        </p:nvPicPr>
        <p:blipFill>
          <a:blip r:embed="rId2"/>
          <a:stretch>
            <a:fillRect/>
          </a:stretch>
        </p:blipFill>
        <p:spPr>
          <a:xfrm>
            <a:off x="838200" y="1372033"/>
            <a:ext cx="10023532" cy="4480718"/>
          </a:xfrm>
          <a:prstGeom prst="rect">
            <a:avLst/>
          </a:prstGeom>
        </p:spPr>
      </p:pic>
    </p:spTree>
    <p:extLst>
      <p:ext uri="{BB962C8B-B14F-4D97-AF65-F5344CB8AC3E}">
        <p14:creationId xmlns:p14="http://schemas.microsoft.com/office/powerpoint/2010/main" val="20571772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EF9B81-7426-607F-72E8-76A310B291C0}"/>
              </a:ext>
            </a:extLst>
          </p:cNvPr>
          <p:cNvSpPr>
            <a:spLocks noGrp="1"/>
          </p:cNvSpPr>
          <p:nvPr>
            <p:ph type="title"/>
          </p:nvPr>
        </p:nvSpPr>
        <p:spPr/>
        <p:txBody>
          <a:bodyPr/>
          <a:lstStyle/>
          <a:p>
            <a:r>
              <a:rPr lang="es-ES" dirty="0"/>
              <a:t>Ejemplo</a:t>
            </a:r>
          </a:p>
        </p:txBody>
      </p:sp>
      <p:sp>
        <p:nvSpPr>
          <p:cNvPr id="3" name="Marcador de contenido 2">
            <a:extLst>
              <a:ext uri="{FF2B5EF4-FFF2-40B4-BE49-F238E27FC236}">
                <a16:creationId xmlns:a16="http://schemas.microsoft.com/office/drawing/2014/main" id="{06C4D76C-A6A7-8316-578C-190A4DEDA0D7}"/>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2991FA28-5FC9-3675-C701-FF7416BC4415}"/>
              </a:ext>
            </a:extLst>
          </p:cNvPr>
          <p:cNvSpPr>
            <a:spLocks noGrp="1"/>
          </p:cNvSpPr>
          <p:nvPr>
            <p:ph type="sldNum" sz="quarter" idx="12"/>
          </p:nvPr>
        </p:nvSpPr>
        <p:spPr/>
        <p:txBody>
          <a:bodyPr/>
          <a:lstStyle/>
          <a:p>
            <a:fld id="{1A5952E3-DA43-4FE4-B797-0AD175EBA12D}" type="slidenum">
              <a:rPr lang="es-ES" smtClean="0"/>
              <a:t>82</a:t>
            </a:fld>
            <a:endParaRPr lang="es-ES"/>
          </a:p>
        </p:txBody>
      </p:sp>
      <p:pic>
        <p:nvPicPr>
          <p:cNvPr id="8" name="Imagen 7">
            <a:extLst>
              <a:ext uri="{FF2B5EF4-FFF2-40B4-BE49-F238E27FC236}">
                <a16:creationId xmlns:a16="http://schemas.microsoft.com/office/drawing/2014/main" id="{973F6E5B-84A5-897C-C003-9F1E68BA4DEF}"/>
              </a:ext>
            </a:extLst>
          </p:cNvPr>
          <p:cNvPicPr>
            <a:picLocks noChangeAspect="1"/>
          </p:cNvPicPr>
          <p:nvPr/>
        </p:nvPicPr>
        <p:blipFill>
          <a:blip r:embed="rId3"/>
          <a:stretch>
            <a:fillRect/>
          </a:stretch>
        </p:blipFill>
        <p:spPr>
          <a:xfrm>
            <a:off x="590550" y="1500188"/>
            <a:ext cx="11010900" cy="4676775"/>
          </a:xfrm>
          <a:prstGeom prst="rect">
            <a:avLst/>
          </a:prstGeom>
        </p:spPr>
      </p:pic>
    </p:spTree>
    <p:extLst>
      <p:ext uri="{BB962C8B-B14F-4D97-AF65-F5344CB8AC3E}">
        <p14:creationId xmlns:p14="http://schemas.microsoft.com/office/powerpoint/2010/main" val="37893515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22AEE7-5048-F446-59C7-7D0C03151CB7}"/>
              </a:ext>
            </a:extLst>
          </p:cNvPr>
          <p:cNvSpPr>
            <a:spLocks noGrp="1"/>
          </p:cNvSpPr>
          <p:nvPr>
            <p:ph type="title"/>
          </p:nvPr>
        </p:nvSpPr>
        <p:spPr/>
        <p:txBody>
          <a:bodyPr/>
          <a:lstStyle/>
          <a:p>
            <a:r>
              <a:rPr lang="es-ES" dirty="0" err="1"/>
              <a:t>setInerval</a:t>
            </a:r>
            <a:r>
              <a:rPr lang="es-ES" dirty="0"/>
              <a:t>()</a:t>
            </a:r>
          </a:p>
        </p:txBody>
      </p:sp>
      <p:sp>
        <p:nvSpPr>
          <p:cNvPr id="3" name="Marcador de contenido 2">
            <a:extLst>
              <a:ext uri="{FF2B5EF4-FFF2-40B4-BE49-F238E27FC236}">
                <a16:creationId xmlns:a16="http://schemas.microsoft.com/office/drawing/2014/main" id="{7857D6DA-BFFA-FF75-8C56-671E880EC201}"/>
              </a:ext>
            </a:extLst>
          </p:cNvPr>
          <p:cNvSpPr>
            <a:spLocks noGrp="1"/>
          </p:cNvSpPr>
          <p:nvPr>
            <p:ph idx="1"/>
          </p:nvPr>
        </p:nvSpPr>
        <p:spPr/>
        <p:txBody>
          <a:bodyPr/>
          <a:lstStyle/>
          <a:p>
            <a:pPr marL="0" indent="0" algn="just">
              <a:buNone/>
            </a:pPr>
            <a:r>
              <a:rPr lang="es-ES" dirty="0"/>
              <a:t>Se utiliza para ejecutar código un número infinito de veces con un retraso específico de milisegundos. </a:t>
            </a:r>
          </a:p>
          <a:p>
            <a:pPr marL="0" indent="0" algn="just">
              <a:buNone/>
            </a:pPr>
            <a:r>
              <a:rPr lang="es-ES" dirty="0"/>
              <a:t>Es decir cada cierto período de milisegundos que nosotros especificamos en el código, vamos a ejecutar ese código un número infinito de veces.</a:t>
            </a:r>
          </a:p>
          <a:p>
            <a:pPr marL="0" indent="0" algn="just">
              <a:buNone/>
            </a:pPr>
            <a:r>
              <a:rPr lang="es-ES" dirty="0"/>
              <a:t>Vamos a crear un ciclo infinito en el que ese código va a ejecutarse cada tantos milisegundos.</a:t>
            </a:r>
          </a:p>
        </p:txBody>
      </p:sp>
      <p:sp>
        <p:nvSpPr>
          <p:cNvPr id="4" name="Marcador de número de diapositiva 3">
            <a:extLst>
              <a:ext uri="{FF2B5EF4-FFF2-40B4-BE49-F238E27FC236}">
                <a16:creationId xmlns:a16="http://schemas.microsoft.com/office/drawing/2014/main" id="{E396F77E-C3EE-3AD5-C4DC-0E9686FCA3E3}"/>
              </a:ext>
            </a:extLst>
          </p:cNvPr>
          <p:cNvSpPr>
            <a:spLocks noGrp="1"/>
          </p:cNvSpPr>
          <p:nvPr>
            <p:ph type="sldNum" sz="quarter" idx="12"/>
          </p:nvPr>
        </p:nvSpPr>
        <p:spPr/>
        <p:txBody>
          <a:bodyPr/>
          <a:lstStyle/>
          <a:p>
            <a:fld id="{1A5952E3-DA43-4FE4-B797-0AD175EBA12D}" type="slidenum">
              <a:rPr lang="es-ES" smtClean="0"/>
              <a:t>83</a:t>
            </a:fld>
            <a:endParaRPr lang="es-ES"/>
          </a:p>
        </p:txBody>
      </p:sp>
    </p:spTree>
    <p:extLst>
      <p:ext uri="{BB962C8B-B14F-4D97-AF65-F5344CB8AC3E}">
        <p14:creationId xmlns:p14="http://schemas.microsoft.com/office/powerpoint/2010/main" val="10798940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32A51F-2D59-2E34-632A-7EB92D127704}"/>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F4FD8EB4-2625-259E-3B4B-5F8F7B4D8157}"/>
              </a:ext>
            </a:extLst>
          </p:cNvPr>
          <p:cNvSpPr>
            <a:spLocks noGrp="1"/>
          </p:cNvSpPr>
          <p:nvPr>
            <p:ph idx="1"/>
          </p:nvPr>
        </p:nvSpPr>
        <p:spPr>
          <a:xfrm>
            <a:off x="838200" y="3311235"/>
            <a:ext cx="10515600" cy="2865727"/>
          </a:xfrm>
        </p:spPr>
        <p:txBody>
          <a:bodyPr/>
          <a:lstStyle/>
          <a:p>
            <a:pPr marL="0" indent="0" algn="just">
              <a:buNone/>
            </a:pPr>
            <a:r>
              <a:rPr lang="es-ES" dirty="0"/>
              <a:t> La </a:t>
            </a:r>
            <a:r>
              <a:rPr lang="es-ES" dirty="0" err="1"/>
              <a:t>funcion</a:t>
            </a:r>
            <a:r>
              <a:rPr lang="es-ES" dirty="0"/>
              <a:t> </a:t>
            </a:r>
            <a:r>
              <a:rPr lang="es-ES" dirty="0" err="1"/>
              <a:t>setInterval</a:t>
            </a:r>
            <a:r>
              <a:rPr lang="es-ES" dirty="0"/>
              <a:t>()nos permite llamar a </a:t>
            </a:r>
            <a:r>
              <a:rPr lang="es-ES" dirty="0" err="1"/>
              <a:t>funcion</a:t>
            </a:r>
            <a:r>
              <a:rPr lang="es-ES" dirty="0"/>
              <a:t> cada cierto intervalo de tiempo en milisegundos , pasándole los argumentos especificados, pueden ser uno o varios.</a:t>
            </a:r>
          </a:p>
        </p:txBody>
      </p:sp>
      <p:sp>
        <p:nvSpPr>
          <p:cNvPr id="4" name="Marcador de número de diapositiva 3">
            <a:extLst>
              <a:ext uri="{FF2B5EF4-FFF2-40B4-BE49-F238E27FC236}">
                <a16:creationId xmlns:a16="http://schemas.microsoft.com/office/drawing/2014/main" id="{3EA2492B-F607-8202-F7E7-A48CFDA69BA0}"/>
              </a:ext>
            </a:extLst>
          </p:cNvPr>
          <p:cNvSpPr>
            <a:spLocks noGrp="1"/>
          </p:cNvSpPr>
          <p:nvPr>
            <p:ph type="sldNum" sz="quarter" idx="12"/>
          </p:nvPr>
        </p:nvSpPr>
        <p:spPr/>
        <p:txBody>
          <a:bodyPr/>
          <a:lstStyle/>
          <a:p>
            <a:fld id="{1A5952E3-DA43-4FE4-B797-0AD175EBA12D}" type="slidenum">
              <a:rPr lang="es-ES" smtClean="0"/>
              <a:t>84</a:t>
            </a:fld>
            <a:endParaRPr lang="es-ES"/>
          </a:p>
        </p:txBody>
      </p:sp>
      <p:pic>
        <p:nvPicPr>
          <p:cNvPr id="6" name="Imagen 5">
            <a:extLst>
              <a:ext uri="{FF2B5EF4-FFF2-40B4-BE49-F238E27FC236}">
                <a16:creationId xmlns:a16="http://schemas.microsoft.com/office/drawing/2014/main" id="{35941820-17FC-9C7E-04B4-550A6E4AD088}"/>
              </a:ext>
            </a:extLst>
          </p:cNvPr>
          <p:cNvPicPr>
            <a:picLocks noChangeAspect="1"/>
          </p:cNvPicPr>
          <p:nvPr/>
        </p:nvPicPr>
        <p:blipFill>
          <a:blip r:embed="rId2"/>
          <a:stretch>
            <a:fillRect/>
          </a:stretch>
        </p:blipFill>
        <p:spPr>
          <a:xfrm>
            <a:off x="662853" y="1710893"/>
            <a:ext cx="11420475" cy="1171575"/>
          </a:xfrm>
          <a:prstGeom prst="rect">
            <a:avLst/>
          </a:prstGeom>
        </p:spPr>
      </p:pic>
    </p:spTree>
    <p:extLst>
      <p:ext uri="{BB962C8B-B14F-4D97-AF65-F5344CB8AC3E}">
        <p14:creationId xmlns:p14="http://schemas.microsoft.com/office/powerpoint/2010/main" val="22867952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0AC227-9510-CABE-7B84-37D34B4DB7B9}"/>
              </a:ext>
            </a:extLst>
          </p:cNvPr>
          <p:cNvSpPr>
            <a:spLocks noGrp="1"/>
          </p:cNvSpPr>
          <p:nvPr>
            <p:ph type="title"/>
          </p:nvPr>
        </p:nvSpPr>
        <p:spPr/>
        <p:txBody>
          <a:bodyPr/>
          <a:lstStyle/>
          <a:p>
            <a:r>
              <a:rPr lang="es-ES" dirty="0"/>
              <a:t>Ejemplo</a:t>
            </a:r>
          </a:p>
        </p:txBody>
      </p:sp>
      <p:pic>
        <p:nvPicPr>
          <p:cNvPr id="6" name="Marcador de contenido 5">
            <a:extLst>
              <a:ext uri="{FF2B5EF4-FFF2-40B4-BE49-F238E27FC236}">
                <a16:creationId xmlns:a16="http://schemas.microsoft.com/office/drawing/2014/main" id="{8473F868-240A-8B31-61C8-19F5398A446A}"/>
              </a:ext>
            </a:extLst>
          </p:cNvPr>
          <p:cNvPicPr>
            <a:picLocks noGrp="1" noChangeAspect="1"/>
          </p:cNvPicPr>
          <p:nvPr>
            <p:ph idx="1"/>
          </p:nvPr>
        </p:nvPicPr>
        <p:blipFill>
          <a:blip r:embed="rId2"/>
          <a:stretch>
            <a:fillRect/>
          </a:stretch>
        </p:blipFill>
        <p:spPr>
          <a:xfrm>
            <a:off x="838200" y="1546354"/>
            <a:ext cx="10515600" cy="3765292"/>
          </a:xfrm>
        </p:spPr>
      </p:pic>
      <p:sp>
        <p:nvSpPr>
          <p:cNvPr id="4" name="Marcador de número de diapositiva 3">
            <a:extLst>
              <a:ext uri="{FF2B5EF4-FFF2-40B4-BE49-F238E27FC236}">
                <a16:creationId xmlns:a16="http://schemas.microsoft.com/office/drawing/2014/main" id="{C6E622C5-D4CC-9437-2C77-D2855147F304}"/>
              </a:ext>
            </a:extLst>
          </p:cNvPr>
          <p:cNvSpPr>
            <a:spLocks noGrp="1"/>
          </p:cNvSpPr>
          <p:nvPr>
            <p:ph type="sldNum" sz="quarter" idx="12"/>
          </p:nvPr>
        </p:nvSpPr>
        <p:spPr/>
        <p:txBody>
          <a:bodyPr/>
          <a:lstStyle/>
          <a:p>
            <a:fld id="{1A5952E3-DA43-4FE4-B797-0AD175EBA12D}" type="slidenum">
              <a:rPr lang="es-ES" smtClean="0"/>
              <a:t>85</a:t>
            </a:fld>
            <a:endParaRPr lang="es-ES"/>
          </a:p>
        </p:txBody>
      </p:sp>
      <p:sp>
        <p:nvSpPr>
          <p:cNvPr id="7" name="CuadroTexto 6">
            <a:extLst>
              <a:ext uri="{FF2B5EF4-FFF2-40B4-BE49-F238E27FC236}">
                <a16:creationId xmlns:a16="http://schemas.microsoft.com/office/drawing/2014/main" id="{57FDFCCF-62F1-0244-A81F-D2E69A0F89BA}"/>
              </a:ext>
            </a:extLst>
          </p:cNvPr>
          <p:cNvSpPr txBox="1"/>
          <p:nvPr/>
        </p:nvSpPr>
        <p:spPr>
          <a:xfrm>
            <a:off x="838200" y="5680364"/>
            <a:ext cx="10674927" cy="923330"/>
          </a:xfrm>
          <a:prstGeom prst="rect">
            <a:avLst/>
          </a:prstGeom>
          <a:noFill/>
        </p:spPr>
        <p:txBody>
          <a:bodyPr wrap="square" rtlCol="0">
            <a:spAutoFit/>
          </a:bodyPr>
          <a:lstStyle/>
          <a:p>
            <a:pPr algn="just"/>
            <a:r>
              <a:rPr lang="es-ES" dirty="0"/>
              <a:t>Podemos ver como se muestra este mensaje de forma repetitiva cada 1,5 segundos. Se llama a la función un numero infinito de veces hasta que nosotros mismos decidamos interrumpir el programa. Lo podemos interrumpir con </a:t>
            </a:r>
            <a:r>
              <a:rPr lang="es-ES" dirty="0" err="1"/>
              <a:t>Ctrl</a:t>
            </a:r>
            <a:r>
              <a:rPr lang="en-US" dirty="0"/>
              <a:t>+C</a:t>
            </a:r>
            <a:endParaRPr lang="es-ES" dirty="0"/>
          </a:p>
        </p:txBody>
      </p:sp>
    </p:spTree>
    <p:extLst>
      <p:ext uri="{BB962C8B-B14F-4D97-AF65-F5344CB8AC3E}">
        <p14:creationId xmlns:p14="http://schemas.microsoft.com/office/powerpoint/2010/main" val="8636271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92E3CA-8FF6-FF4F-B199-8A25293CC683}"/>
              </a:ext>
            </a:extLst>
          </p:cNvPr>
          <p:cNvSpPr>
            <a:spLocks noGrp="1"/>
          </p:cNvSpPr>
          <p:nvPr>
            <p:ph type="title"/>
          </p:nvPr>
        </p:nvSpPr>
        <p:spPr/>
        <p:txBody>
          <a:bodyPr/>
          <a:lstStyle/>
          <a:p>
            <a:r>
              <a:rPr lang="en-US" dirty="0" err="1"/>
              <a:t>Módulo</a:t>
            </a:r>
            <a:r>
              <a:rPr lang="en-US" dirty="0"/>
              <a:t> fs</a:t>
            </a:r>
            <a:endParaRPr lang="es-ES" dirty="0"/>
          </a:p>
        </p:txBody>
      </p:sp>
      <p:sp>
        <p:nvSpPr>
          <p:cNvPr id="3" name="Marcador de contenido 2">
            <a:extLst>
              <a:ext uri="{FF2B5EF4-FFF2-40B4-BE49-F238E27FC236}">
                <a16:creationId xmlns:a16="http://schemas.microsoft.com/office/drawing/2014/main" id="{74CA1CBA-AD7F-0DB3-1C7F-4AA2BAA74724}"/>
              </a:ext>
            </a:extLst>
          </p:cNvPr>
          <p:cNvSpPr>
            <a:spLocks noGrp="1"/>
          </p:cNvSpPr>
          <p:nvPr>
            <p:ph idx="1"/>
          </p:nvPr>
        </p:nvSpPr>
        <p:spPr/>
        <p:txBody>
          <a:bodyPr/>
          <a:lstStyle/>
          <a:p>
            <a:endParaRPr lang="es-ES" dirty="0"/>
          </a:p>
          <a:p>
            <a:endParaRPr lang="es-ES" dirty="0"/>
          </a:p>
          <a:p>
            <a:endParaRPr lang="es-ES" dirty="0"/>
          </a:p>
          <a:p>
            <a:pPr marL="0" indent="0">
              <a:buNone/>
            </a:pPr>
            <a:r>
              <a:rPr lang="es-ES" dirty="0"/>
              <a:t>Contiene funcionalidades para trabajar con el sistema de archivos. </a:t>
            </a:r>
          </a:p>
          <a:p>
            <a:pPr marL="0" indent="0">
              <a:buNone/>
            </a:pPr>
            <a:r>
              <a:rPr lang="es-ES" dirty="0"/>
              <a:t>Todos los métodos de este módulo son asíncronos por defecto, por lo que no van a bloquear la ejecución del programa.</a:t>
            </a:r>
          </a:p>
          <a:p>
            <a:pPr marL="0" indent="0">
              <a:buNone/>
            </a:pPr>
            <a:r>
              <a:rPr lang="es-ES" dirty="0"/>
              <a:t> Por ejemplo se va a iniciar el proceso por ejemplo copiar un archivo, el cual no sabemos que tiempo va a tomar  pero la aplicación continúa su ejecución en paralelo.</a:t>
            </a:r>
          </a:p>
        </p:txBody>
      </p:sp>
      <p:sp>
        <p:nvSpPr>
          <p:cNvPr id="4" name="Marcador de número de diapositiva 3">
            <a:extLst>
              <a:ext uri="{FF2B5EF4-FFF2-40B4-BE49-F238E27FC236}">
                <a16:creationId xmlns:a16="http://schemas.microsoft.com/office/drawing/2014/main" id="{E13A3E12-9115-68E4-9932-FC0810A13252}"/>
              </a:ext>
            </a:extLst>
          </p:cNvPr>
          <p:cNvSpPr>
            <a:spLocks noGrp="1"/>
          </p:cNvSpPr>
          <p:nvPr>
            <p:ph type="sldNum" sz="quarter" idx="12"/>
          </p:nvPr>
        </p:nvSpPr>
        <p:spPr/>
        <p:txBody>
          <a:bodyPr/>
          <a:lstStyle/>
          <a:p>
            <a:fld id="{1A5952E3-DA43-4FE4-B797-0AD175EBA12D}" type="slidenum">
              <a:rPr lang="es-ES" smtClean="0"/>
              <a:t>86</a:t>
            </a:fld>
            <a:endParaRPr lang="es-ES"/>
          </a:p>
        </p:txBody>
      </p:sp>
      <p:sp>
        <p:nvSpPr>
          <p:cNvPr id="5" name="Rectángulo 4">
            <a:extLst>
              <a:ext uri="{FF2B5EF4-FFF2-40B4-BE49-F238E27FC236}">
                <a16:creationId xmlns:a16="http://schemas.microsoft.com/office/drawing/2014/main" id="{903FDEE0-A354-E063-68A0-8EBF8C22C4AE}"/>
              </a:ext>
            </a:extLst>
          </p:cNvPr>
          <p:cNvSpPr/>
          <p:nvPr/>
        </p:nvSpPr>
        <p:spPr>
          <a:xfrm>
            <a:off x="883228" y="2002486"/>
            <a:ext cx="1835727" cy="595745"/>
          </a:xfrm>
          <a:prstGeom prst="rect">
            <a:avLst/>
          </a:prstGeom>
          <a:solidFill>
            <a:schemeClr val="bg1">
              <a:lumMod val="95000"/>
            </a:schemeClr>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800" b="1" dirty="0" err="1">
                <a:solidFill>
                  <a:schemeClr val="accent1">
                    <a:lumMod val="75000"/>
                  </a:schemeClr>
                </a:solidFill>
              </a:rPr>
              <a:t>f</a:t>
            </a:r>
            <a:r>
              <a:rPr lang="es-ES" sz="2800" b="1" dirty="0" err="1">
                <a:solidFill>
                  <a:srgbClr val="00B050"/>
                </a:solidFill>
              </a:rPr>
              <a:t>s</a:t>
            </a:r>
            <a:endParaRPr lang="es-ES" sz="2800" b="1" dirty="0">
              <a:solidFill>
                <a:srgbClr val="00B050"/>
              </a:solidFill>
            </a:endParaRPr>
          </a:p>
        </p:txBody>
      </p:sp>
      <p:sp>
        <p:nvSpPr>
          <p:cNvPr id="6" name="Rectángulo 5">
            <a:extLst>
              <a:ext uri="{FF2B5EF4-FFF2-40B4-BE49-F238E27FC236}">
                <a16:creationId xmlns:a16="http://schemas.microsoft.com/office/drawing/2014/main" id="{5C7C1A3F-3A11-5A61-E423-8A52D552ADBC}"/>
              </a:ext>
            </a:extLst>
          </p:cNvPr>
          <p:cNvSpPr/>
          <p:nvPr/>
        </p:nvSpPr>
        <p:spPr>
          <a:xfrm>
            <a:off x="3551960" y="2002486"/>
            <a:ext cx="3484417" cy="595745"/>
          </a:xfrm>
          <a:prstGeom prst="rect">
            <a:avLst/>
          </a:prstGeom>
          <a:solidFill>
            <a:schemeClr val="bg1">
              <a:lumMod val="95000"/>
            </a:schemeClr>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solidFill>
              </a:rPr>
              <a:t>File</a:t>
            </a:r>
            <a:r>
              <a:rPr lang="es-ES" sz="2800" b="1" dirty="0">
                <a:solidFill>
                  <a:schemeClr val="tx1"/>
                </a:solidFill>
              </a:rPr>
              <a:t> </a:t>
            </a:r>
            <a:r>
              <a:rPr lang="es-ES" sz="2800" b="1" dirty="0" err="1">
                <a:solidFill>
                  <a:schemeClr val="accent6"/>
                </a:solidFill>
              </a:rPr>
              <a:t>S</a:t>
            </a:r>
            <a:r>
              <a:rPr lang="es-ES" sz="2800" b="1" dirty="0" err="1">
                <a:solidFill>
                  <a:schemeClr val="tx1"/>
                </a:solidFill>
              </a:rPr>
              <a:t>ystem</a:t>
            </a:r>
            <a:endParaRPr lang="es-ES" sz="2800" b="1" dirty="0">
              <a:solidFill>
                <a:schemeClr val="tx1"/>
              </a:solidFill>
            </a:endParaRPr>
          </a:p>
        </p:txBody>
      </p:sp>
      <p:sp>
        <p:nvSpPr>
          <p:cNvPr id="7" name="Rectángulo 6">
            <a:extLst>
              <a:ext uri="{FF2B5EF4-FFF2-40B4-BE49-F238E27FC236}">
                <a16:creationId xmlns:a16="http://schemas.microsoft.com/office/drawing/2014/main" id="{C657F7AC-C2CA-F19D-CED6-FF2441031F3D}"/>
              </a:ext>
            </a:extLst>
          </p:cNvPr>
          <p:cNvSpPr/>
          <p:nvPr/>
        </p:nvSpPr>
        <p:spPr>
          <a:xfrm>
            <a:off x="7869383" y="2002486"/>
            <a:ext cx="3484417" cy="595745"/>
          </a:xfrm>
          <a:prstGeom prst="rect">
            <a:avLst/>
          </a:prstGeom>
          <a:solidFill>
            <a:schemeClr val="bg1">
              <a:lumMod val="95000"/>
            </a:schemeClr>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accent1"/>
                </a:solidFill>
              </a:rPr>
              <a:t>S</a:t>
            </a:r>
            <a:r>
              <a:rPr lang="es-ES" sz="2800" b="1" dirty="0">
                <a:solidFill>
                  <a:schemeClr val="tx1"/>
                </a:solidFill>
              </a:rPr>
              <a:t>istema de </a:t>
            </a:r>
            <a:r>
              <a:rPr lang="es-ES" sz="2800" b="1" dirty="0">
                <a:solidFill>
                  <a:srgbClr val="00B050"/>
                </a:solidFill>
              </a:rPr>
              <a:t>A</a:t>
            </a:r>
            <a:r>
              <a:rPr lang="es-ES" sz="2800" b="1" dirty="0">
                <a:solidFill>
                  <a:schemeClr val="tx1"/>
                </a:solidFill>
              </a:rPr>
              <a:t>rchivos</a:t>
            </a:r>
          </a:p>
        </p:txBody>
      </p:sp>
      <p:sp>
        <p:nvSpPr>
          <p:cNvPr id="8" name="Rectángulo 7">
            <a:extLst>
              <a:ext uri="{FF2B5EF4-FFF2-40B4-BE49-F238E27FC236}">
                <a16:creationId xmlns:a16="http://schemas.microsoft.com/office/drawing/2014/main" id="{38C52122-6344-4F65-F111-A75DB82F7B4C}"/>
              </a:ext>
            </a:extLst>
          </p:cNvPr>
          <p:cNvSpPr/>
          <p:nvPr/>
        </p:nvSpPr>
        <p:spPr>
          <a:xfrm>
            <a:off x="2763983" y="2224158"/>
            <a:ext cx="671944" cy="1034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a:extLst>
              <a:ext uri="{FF2B5EF4-FFF2-40B4-BE49-F238E27FC236}">
                <a16:creationId xmlns:a16="http://schemas.microsoft.com/office/drawing/2014/main" id="{5E8C3342-600D-43A4-3A77-42A595812C48}"/>
              </a:ext>
            </a:extLst>
          </p:cNvPr>
          <p:cNvSpPr/>
          <p:nvPr/>
        </p:nvSpPr>
        <p:spPr>
          <a:xfrm>
            <a:off x="2763983" y="2365554"/>
            <a:ext cx="671944" cy="1034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9">
            <a:extLst>
              <a:ext uri="{FF2B5EF4-FFF2-40B4-BE49-F238E27FC236}">
                <a16:creationId xmlns:a16="http://schemas.microsoft.com/office/drawing/2014/main" id="{E4A3F9A6-D857-4FFB-589B-65EAA2D9C8FB}"/>
              </a:ext>
            </a:extLst>
          </p:cNvPr>
          <p:cNvSpPr/>
          <p:nvPr/>
        </p:nvSpPr>
        <p:spPr>
          <a:xfrm>
            <a:off x="7113445" y="2158601"/>
            <a:ext cx="671944" cy="1034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10">
            <a:extLst>
              <a:ext uri="{FF2B5EF4-FFF2-40B4-BE49-F238E27FC236}">
                <a16:creationId xmlns:a16="http://schemas.microsoft.com/office/drawing/2014/main" id="{9F9E7CFE-8FC7-E8AD-A772-8ABBF793DAE2}"/>
              </a:ext>
            </a:extLst>
          </p:cNvPr>
          <p:cNvSpPr/>
          <p:nvPr/>
        </p:nvSpPr>
        <p:spPr>
          <a:xfrm>
            <a:off x="7113445" y="2396944"/>
            <a:ext cx="671944" cy="1034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2975546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C5EFFA-C2E7-2E11-782D-5552FB515DE3}"/>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FDD9AE94-CC63-1D7C-97C0-EE9BB7E10567}"/>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FE7FB516-DA44-C735-8C59-AE2B7DEC5F87}"/>
              </a:ext>
            </a:extLst>
          </p:cNvPr>
          <p:cNvSpPr>
            <a:spLocks noGrp="1"/>
          </p:cNvSpPr>
          <p:nvPr>
            <p:ph type="sldNum" sz="quarter" idx="12"/>
          </p:nvPr>
        </p:nvSpPr>
        <p:spPr/>
        <p:txBody>
          <a:bodyPr/>
          <a:lstStyle/>
          <a:p>
            <a:fld id="{1A5952E3-DA43-4FE4-B797-0AD175EBA12D}" type="slidenum">
              <a:rPr lang="es-ES" smtClean="0"/>
              <a:t>87</a:t>
            </a:fld>
            <a:endParaRPr lang="es-ES"/>
          </a:p>
        </p:txBody>
      </p:sp>
      <p:pic>
        <p:nvPicPr>
          <p:cNvPr id="6" name="Imagen 5">
            <a:extLst>
              <a:ext uri="{FF2B5EF4-FFF2-40B4-BE49-F238E27FC236}">
                <a16:creationId xmlns:a16="http://schemas.microsoft.com/office/drawing/2014/main" id="{93D322D0-815F-C801-34E6-94A36D8BB108}"/>
              </a:ext>
            </a:extLst>
          </p:cNvPr>
          <p:cNvPicPr>
            <a:picLocks noChangeAspect="1"/>
          </p:cNvPicPr>
          <p:nvPr/>
        </p:nvPicPr>
        <p:blipFill>
          <a:blip r:embed="rId2"/>
          <a:stretch>
            <a:fillRect/>
          </a:stretch>
        </p:blipFill>
        <p:spPr>
          <a:xfrm>
            <a:off x="838200" y="223837"/>
            <a:ext cx="9144000" cy="6315075"/>
          </a:xfrm>
          <a:prstGeom prst="rect">
            <a:avLst/>
          </a:prstGeom>
        </p:spPr>
      </p:pic>
    </p:spTree>
    <p:extLst>
      <p:ext uri="{BB962C8B-B14F-4D97-AF65-F5344CB8AC3E}">
        <p14:creationId xmlns:p14="http://schemas.microsoft.com/office/powerpoint/2010/main" val="34669821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B1BCA05-94AC-7FC9-9CDB-0F50EBB8DD93}"/>
              </a:ext>
            </a:extLst>
          </p:cNvPr>
          <p:cNvSpPr>
            <a:spLocks noGrp="1"/>
          </p:cNvSpPr>
          <p:nvPr>
            <p:ph idx="1"/>
          </p:nvPr>
        </p:nvSpPr>
        <p:spPr>
          <a:xfrm>
            <a:off x="838200" y="1094941"/>
            <a:ext cx="10515600" cy="5082021"/>
          </a:xfrm>
        </p:spPr>
        <p:txBody>
          <a:bodyPr/>
          <a:lstStyle/>
          <a:p>
            <a:pPr marL="0" indent="0" algn="just">
              <a:buNone/>
            </a:pPr>
            <a:r>
              <a:rPr lang="es-ES" dirty="0"/>
              <a:t>Si no queremos realizar operaciones asíncronas Node.js nos da la posibilidad de escoger versiones síncronas de estos métodos agregando </a:t>
            </a:r>
            <a:r>
              <a:rPr lang="es-ES" b="1" dirty="0" err="1"/>
              <a:t>Sync</a:t>
            </a:r>
            <a:r>
              <a:rPr lang="es-ES" dirty="0"/>
              <a:t> a sus nombres.</a:t>
            </a:r>
          </a:p>
          <a:p>
            <a:pPr marL="0" indent="0" algn="just">
              <a:buNone/>
            </a:pPr>
            <a:endParaRPr lang="es-ES" dirty="0"/>
          </a:p>
          <a:p>
            <a:pPr marL="0" indent="0" algn="just">
              <a:buNone/>
            </a:pPr>
            <a:r>
              <a:rPr lang="es-ES" b="1" dirty="0" err="1"/>
              <a:t>Sync</a:t>
            </a:r>
            <a:r>
              <a:rPr lang="es-ES" b="1" dirty="0"/>
              <a:t> =</a:t>
            </a:r>
            <a:r>
              <a:rPr lang="es-ES" b="1" dirty="0" err="1"/>
              <a:t>Synchronous</a:t>
            </a:r>
            <a:endParaRPr lang="es-ES" b="1" dirty="0"/>
          </a:p>
        </p:txBody>
      </p:sp>
      <p:sp>
        <p:nvSpPr>
          <p:cNvPr id="4" name="Marcador de número de diapositiva 3">
            <a:extLst>
              <a:ext uri="{FF2B5EF4-FFF2-40B4-BE49-F238E27FC236}">
                <a16:creationId xmlns:a16="http://schemas.microsoft.com/office/drawing/2014/main" id="{FF358F3E-603F-8683-1103-5DD103030EF0}"/>
              </a:ext>
            </a:extLst>
          </p:cNvPr>
          <p:cNvSpPr>
            <a:spLocks noGrp="1"/>
          </p:cNvSpPr>
          <p:nvPr>
            <p:ph type="sldNum" sz="quarter" idx="12"/>
          </p:nvPr>
        </p:nvSpPr>
        <p:spPr/>
        <p:txBody>
          <a:bodyPr/>
          <a:lstStyle/>
          <a:p>
            <a:fld id="{1A5952E3-DA43-4FE4-B797-0AD175EBA12D}" type="slidenum">
              <a:rPr lang="es-ES" smtClean="0"/>
              <a:t>88</a:t>
            </a:fld>
            <a:endParaRPr lang="es-ES"/>
          </a:p>
        </p:txBody>
      </p:sp>
      <p:pic>
        <p:nvPicPr>
          <p:cNvPr id="5" name="Imagen 4">
            <a:extLst>
              <a:ext uri="{FF2B5EF4-FFF2-40B4-BE49-F238E27FC236}">
                <a16:creationId xmlns:a16="http://schemas.microsoft.com/office/drawing/2014/main" id="{EC6676D1-DD77-AD76-EB89-224D15847998}"/>
              </a:ext>
            </a:extLst>
          </p:cNvPr>
          <p:cNvPicPr>
            <a:picLocks noChangeAspect="1"/>
          </p:cNvPicPr>
          <p:nvPr/>
        </p:nvPicPr>
        <p:blipFill>
          <a:blip r:embed="rId2"/>
          <a:stretch>
            <a:fillRect/>
          </a:stretch>
        </p:blipFill>
        <p:spPr>
          <a:xfrm>
            <a:off x="6765347" y="2122937"/>
            <a:ext cx="2863562" cy="3640121"/>
          </a:xfrm>
          <a:prstGeom prst="rect">
            <a:avLst/>
          </a:prstGeom>
        </p:spPr>
      </p:pic>
    </p:spTree>
    <p:extLst>
      <p:ext uri="{BB962C8B-B14F-4D97-AF65-F5344CB8AC3E}">
        <p14:creationId xmlns:p14="http://schemas.microsoft.com/office/powerpoint/2010/main" val="20336284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66481D-7323-CAFF-59EC-36E61E54168F}"/>
              </a:ext>
            </a:extLst>
          </p:cNvPr>
          <p:cNvSpPr>
            <a:spLocks noGrp="1"/>
          </p:cNvSpPr>
          <p:nvPr>
            <p:ph type="title"/>
          </p:nvPr>
        </p:nvSpPr>
        <p:spPr/>
        <p:txBody>
          <a:bodyPr/>
          <a:lstStyle/>
          <a:p>
            <a:r>
              <a:rPr lang="es-ES" dirty="0"/>
              <a:t>Ejemplo</a:t>
            </a:r>
          </a:p>
        </p:txBody>
      </p:sp>
      <p:sp>
        <p:nvSpPr>
          <p:cNvPr id="3" name="Marcador de contenido 2">
            <a:extLst>
              <a:ext uri="{FF2B5EF4-FFF2-40B4-BE49-F238E27FC236}">
                <a16:creationId xmlns:a16="http://schemas.microsoft.com/office/drawing/2014/main" id="{5D82FD78-8F25-8491-43F6-5A6F92B80334}"/>
              </a:ext>
            </a:extLst>
          </p:cNvPr>
          <p:cNvSpPr>
            <a:spLocks noGrp="1"/>
          </p:cNvSpPr>
          <p:nvPr>
            <p:ph idx="1"/>
          </p:nvPr>
        </p:nvSpPr>
        <p:spPr>
          <a:xfrm>
            <a:off x="838200" y="1847850"/>
            <a:ext cx="10515600" cy="4351338"/>
          </a:xfrm>
        </p:spPr>
        <p:txBody>
          <a:bodyPr/>
          <a:lstStyle/>
          <a:p>
            <a:pPr marL="0" indent="0" algn="just">
              <a:buNone/>
            </a:pPr>
            <a:r>
              <a:rPr lang="es-ES" dirty="0"/>
              <a:t>Si tenemos el método </a:t>
            </a:r>
            <a:r>
              <a:rPr lang="es-ES" dirty="0" err="1"/>
              <a:t>rename</a:t>
            </a:r>
            <a:r>
              <a:rPr lang="es-ES" dirty="0"/>
              <a:t>() para convertirlo a síncrono solo le agregamos la palabra </a:t>
            </a:r>
            <a:r>
              <a:rPr lang="es-ES" dirty="0" err="1"/>
              <a:t>Sync</a:t>
            </a:r>
            <a:r>
              <a:rPr lang="es-ES" dirty="0"/>
              <a:t> al </a:t>
            </a:r>
            <a:r>
              <a:rPr lang="es-ES" dirty="0" err="1"/>
              <a:t>final.Es</a:t>
            </a:r>
            <a:r>
              <a:rPr lang="es-ES" dirty="0"/>
              <a:t> prácticamente el mismo método pero se va a ejecutar de forma síncrona. </a:t>
            </a:r>
          </a:p>
          <a:p>
            <a:pPr marL="0" indent="0" algn="just">
              <a:buNone/>
            </a:pPr>
            <a:endParaRPr lang="es-ES" dirty="0"/>
          </a:p>
        </p:txBody>
      </p:sp>
      <p:sp>
        <p:nvSpPr>
          <p:cNvPr id="4" name="Marcador de número de diapositiva 3">
            <a:extLst>
              <a:ext uri="{FF2B5EF4-FFF2-40B4-BE49-F238E27FC236}">
                <a16:creationId xmlns:a16="http://schemas.microsoft.com/office/drawing/2014/main" id="{A41ECDFD-CDFC-49E2-1BB4-0B55336E9E26}"/>
              </a:ext>
            </a:extLst>
          </p:cNvPr>
          <p:cNvSpPr>
            <a:spLocks noGrp="1"/>
          </p:cNvSpPr>
          <p:nvPr>
            <p:ph type="sldNum" sz="quarter" idx="12"/>
          </p:nvPr>
        </p:nvSpPr>
        <p:spPr/>
        <p:txBody>
          <a:bodyPr/>
          <a:lstStyle/>
          <a:p>
            <a:fld id="{1A5952E3-DA43-4FE4-B797-0AD175EBA12D}" type="slidenum">
              <a:rPr lang="es-ES" smtClean="0"/>
              <a:t>89</a:t>
            </a:fld>
            <a:endParaRPr lang="es-ES"/>
          </a:p>
        </p:txBody>
      </p:sp>
      <p:pic>
        <p:nvPicPr>
          <p:cNvPr id="6" name="Imagen 5">
            <a:extLst>
              <a:ext uri="{FF2B5EF4-FFF2-40B4-BE49-F238E27FC236}">
                <a16:creationId xmlns:a16="http://schemas.microsoft.com/office/drawing/2014/main" id="{40CDED8F-52F5-73D7-B2D8-7CA38574A2E7}"/>
              </a:ext>
            </a:extLst>
          </p:cNvPr>
          <p:cNvPicPr>
            <a:picLocks noChangeAspect="1"/>
          </p:cNvPicPr>
          <p:nvPr/>
        </p:nvPicPr>
        <p:blipFill>
          <a:blip r:embed="rId2"/>
          <a:stretch>
            <a:fillRect/>
          </a:stretch>
        </p:blipFill>
        <p:spPr>
          <a:xfrm>
            <a:off x="1003156" y="3429000"/>
            <a:ext cx="4621790" cy="2057474"/>
          </a:xfrm>
          <a:prstGeom prst="rect">
            <a:avLst/>
          </a:prstGeom>
        </p:spPr>
      </p:pic>
    </p:spTree>
    <p:extLst>
      <p:ext uri="{BB962C8B-B14F-4D97-AF65-F5344CB8AC3E}">
        <p14:creationId xmlns:p14="http://schemas.microsoft.com/office/powerpoint/2010/main" val="3084832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41426A-A17A-4774-8543-77901971DE38}"/>
              </a:ext>
            </a:extLst>
          </p:cNvPr>
          <p:cNvSpPr>
            <a:spLocks noGrp="1"/>
          </p:cNvSpPr>
          <p:nvPr>
            <p:ph type="title"/>
          </p:nvPr>
        </p:nvSpPr>
        <p:spPr/>
        <p:txBody>
          <a:bodyPr/>
          <a:lstStyle/>
          <a:p>
            <a:r>
              <a:rPr lang="es-ES" dirty="0"/>
              <a:t>Evento síncrono </a:t>
            </a:r>
          </a:p>
        </p:txBody>
      </p:sp>
      <p:sp>
        <p:nvSpPr>
          <p:cNvPr id="3" name="Marcador de contenido 2">
            <a:extLst>
              <a:ext uri="{FF2B5EF4-FFF2-40B4-BE49-F238E27FC236}">
                <a16:creationId xmlns:a16="http://schemas.microsoft.com/office/drawing/2014/main" id="{0A510324-B810-F42F-C90F-757503D1F4FD}"/>
              </a:ext>
            </a:extLst>
          </p:cNvPr>
          <p:cNvSpPr>
            <a:spLocks noGrp="1"/>
          </p:cNvSpPr>
          <p:nvPr>
            <p:ph idx="1"/>
          </p:nvPr>
        </p:nvSpPr>
        <p:spPr/>
        <p:txBody>
          <a:bodyPr/>
          <a:lstStyle/>
          <a:p>
            <a:pPr marL="0" indent="0" algn="just">
              <a:buNone/>
            </a:pPr>
            <a:r>
              <a:rPr lang="es-ES" dirty="0"/>
              <a:t>Evento que se ejecuta como parte del proceso principal de la aplicación.</a:t>
            </a:r>
          </a:p>
          <a:p>
            <a:pPr marL="0" indent="0" algn="just">
              <a:buNone/>
            </a:pPr>
            <a:r>
              <a:rPr lang="es-ES" dirty="0"/>
              <a:t>Si la aplicación se está ejecutando cada evento síncrono que ocurra tiene que completarse antes que la aplicación pueda continuar su ejecución. Están como en la misma línea del tiempo. No se ejecutan en paralelo, sino que se ejecuta uno o el otro.</a:t>
            </a:r>
          </a:p>
          <a:p>
            <a:pPr marL="0" indent="0" algn="just">
              <a:buNone/>
            </a:pPr>
            <a:r>
              <a:rPr lang="es-ES" dirty="0"/>
              <a:t>Mientras se ejecuta ese evento la aplicación va a estar bloqueada o congelada.</a:t>
            </a:r>
          </a:p>
        </p:txBody>
      </p:sp>
      <p:sp>
        <p:nvSpPr>
          <p:cNvPr id="4" name="Marcador de número de diapositiva 3">
            <a:extLst>
              <a:ext uri="{FF2B5EF4-FFF2-40B4-BE49-F238E27FC236}">
                <a16:creationId xmlns:a16="http://schemas.microsoft.com/office/drawing/2014/main" id="{0533271A-EA28-4317-345D-F19EB91657A5}"/>
              </a:ext>
            </a:extLst>
          </p:cNvPr>
          <p:cNvSpPr>
            <a:spLocks noGrp="1"/>
          </p:cNvSpPr>
          <p:nvPr>
            <p:ph type="sldNum" sz="quarter" idx="12"/>
          </p:nvPr>
        </p:nvSpPr>
        <p:spPr/>
        <p:txBody>
          <a:bodyPr/>
          <a:lstStyle/>
          <a:p>
            <a:fld id="{1A5952E3-DA43-4FE4-B797-0AD175EBA12D}" type="slidenum">
              <a:rPr lang="es-ES" smtClean="0"/>
              <a:t>9</a:t>
            </a:fld>
            <a:endParaRPr lang="es-ES"/>
          </a:p>
        </p:txBody>
      </p:sp>
    </p:spTree>
    <p:extLst>
      <p:ext uri="{BB962C8B-B14F-4D97-AF65-F5344CB8AC3E}">
        <p14:creationId xmlns:p14="http://schemas.microsoft.com/office/powerpoint/2010/main" val="37951152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40DB41-C896-1342-5610-5EB58D404663}"/>
              </a:ext>
            </a:extLst>
          </p:cNvPr>
          <p:cNvSpPr>
            <a:spLocks noGrp="1"/>
          </p:cNvSpPr>
          <p:nvPr>
            <p:ph type="title"/>
          </p:nvPr>
        </p:nvSpPr>
        <p:spPr/>
        <p:txBody>
          <a:bodyPr/>
          <a:lstStyle/>
          <a:p>
            <a:r>
              <a:rPr lang="es-ES" dirty="0"/>
              <a:t>Leer datos de un archivo(</a:t>
            </a:r>
            <a:r>
              <a:rPr lang="es-ES" dirty="0" err="1"/>
              <a:t>fs.readFile</a:t>
            </a:r>
            <a:r>
              <a:rPr lang="es-ES" dirty="0"/>
              <a:t>()</a:t>
            </a:r>
            <a:r>
              <a:rPr lang="en-US" dirty="0"/>
              <a:t>;</a:t>
            </a:r>
            <a:r>
              <a:rPr lang="es-ES" dirty="0"/>
              <a:t>)</a:t>
            </a:r>
          </a:p>
        </p:txBody>
      </p:sp>
      <p:sp>
        <p:nvSpPr>
          <p:cNvPr id="3" name="Marcador de contenido 2">
            <a:extLst>
              <a:ext uri="{FF2B5EF4-FFF2-40B4-BE49-F238E27FC236}">
                <a16:creationId xmlns:a16="http://schemas.microsoft.com/office/drawing/2014/main" id="{F8322BC4-9539-94FF-5347-1D4506D14354}"/>
              </a:ext>
            </a:extLst>
          </p:cNvPr>
          <p:cNvSpPr>
            <a:spLocks noGrp="1"/>
          </p:cNvSpPr>
          <p:nvPr>
            <p:ph idx="1"/>
          </p:nvPr>
        </p:nvSpPr>
        <p:spPr/>
        <p:txBody>
          <a:bodyPr/>
          <a:lstStyle/>
          <a:p>
            <a:pPr marL="0" indent="0">
              <a:buNone/>
            </a:pPr>
            <a:r>
              <a:rPr lang="es-ES" dirty="0"/>
              <a:t>Creamos un archivo index.html</a:t>
            </a:r>
          </a:p>
        </p:txBody>
      </p:sp>
      <p:sp>
        <p:nvSpPr>
          <p:cNvPr id="4" name="Marcador de número de diapositiva 3">
            <a:extLst>
              <a:ext uri="{FF2B5EF4-FFF2-40B4-BE49-F238E27FC236}">
                <a16:creationId xmlns:a16="http://schemas.microsoft.com/office/drawing/2014/main" id="{D9D2F2F2-60A1-21E7-31D8-53EDAD8A757E}"/>
              </a:ext>
            </a:extLst>
          </p:cNvPr>
          <p:cNvSpPr>
            <a:spLocks noGrp="1"/>
          </p:cNvSpPr>
          <p:nvPr>
            <p:ph type="sldNum" sz="quarter" idx="12"/>
          </p:nvPr>
        </p:nvSpPr>
        <p:spPr/>
        <p:txBody>
          <a:bodyPr/>
          <a:lstStyle/>
          <a:p>
            <a:fld id="{1A5952E3-DA43-4FE4-B797-0AD175EBA12D}" type="slidenum">
              <a:rPr lang="es-ES" smtClean="0"/>
              <a:t>90</a:t>
            </a:fld>
            <a:endParaRPr lang="es-ES"/>
          </a:p>
        </p:txBody>
      </p:sp>
      <p:pic>
        <p:nvPicPr>
          <p:cNvPr id="8" name="Imagen 7">
            <a:extLst>
              <a:ext uri="{FF2B5EF4-FFF2-40B4-BE49-F238E27FC236}">
                <a16:creationId xmlns:a16="http://schemas.microsoft.com/office/drawing/2014/main" id="{DF0F6A6F-5230-2F47-0463-036C8175BDE3}"/>
              </a:ext>
            </a:extLst>
          </p:cNvPr>
          <p:cNvPicPr>
            <a:picLocks noChangeAspect="1"/>
          </p:cNvPicPr>
          <p:nvPr/>
        </p:nvPicPr>
        <p:blipFill>
          <a:blip r:embed="rId2"/>
          <a:stretch>
            <a:fillRect/>
          </a:stretch>
        </p:blipFill>
        <p:spPr>
          <a:xfrm>
            <a:off x="988002" y="2443595"/>
            <a:ext cx="7334250" cy="3467100"/>
          </a:xfrm>
          <a:prstGeom prst="rect">
            <a:avLst/>
          </a:prstGeom>
        </p:spPr>
      </p:pic>
      <p:pic>
        <p:nvPicPr>
          <p:cNvPr id="11" name="Imagen 10">
            <a:extLst>
              <a:ext uri="{FF2B5EF4-FFF2-40B4-BE49-F238E27FC236}">
                <a16:creationId xmlns:a16="http://schemas.microsoft.com/office/drawing/2014/main" id="{25B908C7-0581-BBC4-7EDF-A8BAA2C63A01}"/>
              </a:ext>
            </a:extLst>
          </p:cNvPr>
          <p:cNvPicPr>
            <a:picLocks noChangeAspect="1"/>
          </p:cNvPicPr>
          <p:nvPr/>
        </p:nvPicPr>
        <p:blipFill>
          <a:blip r:embed="rId3"/>
          <a:stretch>
            <a:fillRect/>
          </a:stretch>
        </p:blipFill>
        <p:spPr>
          <a:xfrm>
            <a:off x="7261514" y="4281488"/>
            <a:ext cx="4457700" cy="1895475"/>
          </a:xfrm>
          <a:prstGeom prst="rect">
            <a:avLst/>
          </a:prstGeom>
          <a:ln>
            <a:solidFill>
              <a:schemeClr val="accent1">
                <a:shade val="15000"/>
              </a:schemeClr>
            </a:solidFill>
          </a:ln>
        </p:spPr>
      </p:pic>
    </p:spTree>
    <p:extLst>
      <p:ext uri="{BB962C8B-B14F-4D97-AF65-F5344CB8AC3E}">
        <p14:creationId xmlns:p14="http://schemas.microsoft.com/office/powerpoint/2010/main" val="26597767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702C6B0-B727-B474-9A0F-5AAF5E131DF6}"/>
              </a:ext>
            </a:extLst>
          </p:cNvPr>
          <p:cNvSpPr>
            <a:spLocks noGrp="1"/>
          </p:cNvSpPr>
          <p:nvPr>
            <p:ph idx="1"/>
          </p:nvPr>
        </p:nvSpPr>
        <p:spPr>
          <a:xfrm>
            <a:off x="838200" y="942109"/>
            <a:ext cx="10515600" cy="5234854"/>
          </a:xfrm>
        </p:spPr>
        <p:txBody>
          <a:bodyPr/>
          <a:lstStyle/>
          <a:p>
            <a:pPr marL="0" indent="0">
              <a:buNone/>
            </a:pPr>
            <a:r>
              <a:rPr lang="es-ES" dirty="0"/>
              <a:t>Digamos que queremos leer ese archivo con el módulo </a:t>
            </a:r>
            <a:r>
              <a:rPr lang="es-ES" dirty="0" err="1"/>
              <a:t>fs</a:t>
            </a:r>
            <a:r>
              <a:rPr lang="es-ES" dirty="0"/>
              <a:t> de Node.js</a:t>
            </a:r>
          </a:p>
          <a:p>
            <a:pPr marL="0" indent="0">
              <a:buNone/>
            </a:pPr>
            <a:endParaRPr lang="es-ES" dirty="0"/>
          </a:p>
        </p:txBody>
      </p:sp>
      <p:sp>
        <p:nvSpPr>
          <p:cNvPr id="4" name="Marcador de número de diapositiva 3">
            <a:extLst>
              <a:ext uri="{FF2B5EF4-FFF2-40B4-BE49-F238E27FC236}">
                <a16:creationId xmlns:a16="http://schemas.microsoft.com/office/drawing/2014/main" id="{0D568684-F6C4-E78F-5F40-F627DEDA49F0}"/>
              </a:ext>
            </a:extLst>
          </p:cNvPr>
          <p:cNvSpPr>
            <a:spLocks noGrp="1"/>
          </p:cNvSpPr>
          <p:nvPr>
            <p:ph type="sldNum" sz="quarter" idx="12"/>
          </p:nvPr>
        </p:nvSpPr>
        <p:spPr/>
        <p:txBody>
          <a:bodyPr/>
          <a:lstStyle/>
          <a:p>
            <a:fld id="{1A5952E3-DA43-4FE4-B797-0AD175EBA12D}" type="slidenum">
              <a:rPr lang="es-ES" smtClean="0"/>
              <a:t>91</a:t>
            </a:fld>
            <a:endParaRPr lang="es-ES"/>
          </a:p>
        </p:txBody>
      </p:sp>
      <p:sp>
        <p:nvSpPr>
          <p:cNvPr id="9" name="CuadroTexto 8">
            <a:extLst>
              <a:ext uri="{FF2B5EF4-FFF2-40B4-BE49-F238E27FC236}">
                <a16:creationId xmlns:a16="http://schemas.microsoft.com/office/drawing/2014/main" id="{FCDF1647-02A4-E30A-0D25-1699A9D814BD}"/>
              </a:ext>
            </a:extLst>
          </p:cNvPr>
          <p:cNvSpPr txBox="1"/>
          <p:nvPr/>
        </p:nvSpPr>
        <p:spPr>
          <a:xfrm>
            <a:off x="6615544" y="1747405"/>
            <a:ext cx="5711537" cy="3693319"/>
          </a:xfrm>
          <a:prstGeom prst="rect">
            <a:avLst/>
          </a:prstGeom>
          <a:noFill/>
        </p:spPr>
        <p:txBody>
          <a:bodyPr wrap="square" rtlCol="0">
            <a:spAutoFit/>
          </a:bodyPr>
          <a:lstStyle/>
          <a:p>
            <a:pPr marL="342900" indent="-342900">
              <a:buAutoNum type="arabicPeriod"/>
            </a:pPr>
            <a:r>
              <a:rPr lang="en-US" dirty="0" err="1"/>
              <a:t>Inlcuir</a:t>
            </a:r>
            <a:r>
              <a:rPr lang="en-US" dirty="0"/>
              <a:t> </a:t>
            </a:r>
            <a:r>
              <a:rPr lang="en-US" dirty="0" err="1"/>
              <a:t>el</a:t>
            </a:r>
            <a:r>
              <a:rPr lang="en-US" dirty="0"/>
              <a:t> modulo fs con require</a:t>
            </a:r>
          </a:p>
          <a:p>
            <a:pPr marL="342900" indent="-342900">
              <a:buAutoNum type="arabicPeriod"/>
            </a:pPr>
            <a:r>
              <a:rPr lang="en-US" dirty="0" err="1"/>
              <a:t>Llamar</a:t>
            </a:r>
            <a:r>
              <a:rPr lang="en-US" dirty="0"/>
              <a:t> a la </a:t>
            </a:r>
            <a:r>
              <a:rPr lang="en-US" dirty="0" err="1"/>
              <a:t>función</a:t>
            </a:r>
            <a:r>
              <a:rPr lang="en-US" dirty="0"/>
              <a:t> </a:t>
            </a:r>
            <a:r>
              <a:rPr lang="en-US" dirty="0" err="1"/>
              <a:t>readFile</a:t>
            </a:r>
            <a:r>
              <a:rPr lang="en-US" dirty="0"/>
              <a:t>() para leer </a:t>
            </a:r>
            <a:r>
              <a:rPr lang="en-US" dirty="0" err="1"/>
              <a:t>el</a:t>
            </a:r>
            <a:r>
              <a:rPr lang="en-US" dirty="0"/>
              <a:t> </a:t>
            </a:r>
            <a:r>
              <a:rPr lang="en-US" dirty="0" err="1"/>
              <a:t>contenido</a:t>
            </a:r>
            <a:r>
              <a:rPr lang="en-US" dirty="0"/>
              <a:t> del </a:t>
            </a:r>
            <a:r>
              <a:rPr lang="en-US" dirty="0" err="1"/>
              <a:t>archivo</a:t>
            </a:r>
            <a:r>
              <a:rPr lang="en-US" dirty="0"/>
              <a:t>.</a:t>
            </a:r>
          </a:p>
          <a:p>
            <a:r>
              <a:rPr lang="en-US" dirty="0"/>
              <a:t>      </a:t>
            </a:r>
            <a:r>
              <a:rPr lang="en-US" dirty="0" err="1"/>
              <a:t>fs.readFile</a:t>
            </a:r>
            <a:r>
              <a:rPr lang="en-US" dirty="0"/>
              <a:t>(param1,param2,param3)</a:t>
            </a:r>
          </a:p>
          <a:p>
            <a:endParaRPr lang="en-US" dirty="0"/>
          </a:p>
          <a:p>
            <a:r>
              <a:rPr lang="en-US" u="sng" dirty="0"/>
              <a:t>param1</a:t>
            </a:r>
            <a:r>
              <a:rPr lang="en-US" dirty="0"/>
              <a:t>: </a:t>
            </a:r>
            <a:r>
              <a:rPr lang="en-US" dirty="0" err="1"/>
              <a:t>ubicación</a:t>
            </a:r>
            <a:r>
              <a:rPr lang="en-US" dirty="0"/>
              <a:t> del </a:t>
            </a:r>
            <a:r>
              <a:rPr lang="en-US" dirty="0" err="1"/>
              <a:t>archivo</a:t>
            </a:r>
            <a:r>
              <a:rPr lang="en-US" dirty="0"/>
              <a:t>, </a:t>
            </a:r>
            <a:r>
              <a:rPr lang="en-US" dirty="0" err="1"/>
              <a:t>si</a:t>
            </a:r>
            <a:r>
              <a:rPr lang="en-US" dirty="0"/>
              <a:t> se </a:t>
            </a:r>
            <a:r>
              <a:rPr lang="en-US" dirty="0" err="1"/>
              <a:t>encuentra</a:t>
            </a:r>
            <a:r>
              <a:rPr lang="en-US" dirty="0"/>
              <a:t> </a:t>
            </a:r>
            <a:r>
              <a:rPr lang="en-US" dirty="0" err="1"/>
              <a:t>en</a:t>
            </a:r>
            <a:r>
              <a:rPr lang="en-US" dirty="0"/>
              <a:t> la </a:t>
            </a:r>
            <a:r>
              <a:rPr lang="en-US" dirty="0" err="1"/>
              <a:t>misma</a:t>
            </a:r>
            <a:r>
              <a:rPr lang="en-US" dirty="0"/>
              <a:t> </a:t>
            </a:r>
            <a:r>
              <a:rPr lang="en-US" dirty="0" err="1"/>
              <a:t>carpeta</a:t>
            </a:r>
            <a:r>
              <a:rPr lang="en-US" dirty="0"/>
              <a:t> </a:t>
            </a:r>
            <a:r>
              <a:rPr lang="en-US" dirty="0" err="1"/>
              <a:t>en</a:t>
            </a:r>
            <a:r>
              <a:rPr lang="en-US" dirty="0"/>
              <a:t> la que </a:t>
            </a:r>
            <a:r>
              <a:rPr lang="en-US" dirty="0" err="1"/>
              <a:t>estamos</a:t>
            </a:r>
            <a:r>
              <a:rPr lang="en-US" dirty="0"/>
              <a:t> </a:t>
            </a:r>
            <a:r>
              <a:rPr lang="en-US" dirty="0" err="1"/>
              <a:t>trabajando</a:t>
            </a:r>
            <a:r>
              <a:rPr lang="en-US" dirty="0"/>
              <a:t> solo </a:t>
            </a:r>
            <a:r>
              <a:rPr lang="en-US" dirty="0" err="1"/>
              <a:t>pasamos</a:t>
            </a:r>
            <a:r>
              <a:rPr lang="en-US" dirty="0"/>
              <a:t> </a:t>
            </a:r>
            <a:r>
              <a:rPr lang="en-US" dirty="0" err="1"/>
              <a:t>el</a:t>
            </a:r>
            <a:r>
              <a:rPr lang="en-US" dirty="0"/>
              <a:t> </a:t>
            </a:r>
            <a:r>
              <a:rPr lang="en-US" dirty="0" err="1"/>
              <a:t>nombre</a:t>
            </a:r>
            <a:r>
              <a:rPr lang="en-US" dirty="0"/>
              <a:t> del </a:t>
            </a:r>
            <a:r>
              <a:rPr lang="en-US" dirty="0" err="1"/>
              <a:t>archivo</a:t>
            </a:r>
            <a:r>
              <a:rPr lang="en-US" dirty="0"/>
              <a:t>.</a:t>
            </a:r>
          </a:p>
          <a:p>
            <a:r>
              <a:rPr lang="en-US" u="sng" dirty="0"/>
              <a:t>param2</a:t>
            </a:r>
            <a:r>
              <a:rPr lang="en-US" dirty="0"/>
              <a:t>: </a:t>
            </a:r>
            <a:r>
              <a:rPr lang="en-US" dirty="0" err="1"/>
              <a:t>especificar</a:t>
            </a:r>
            <a:r>
              <a:rPr lang="en-US" dirty="0"/>
              <a:t> </a:t>
            </a:r>
            <a:r>
              <a:rPr lang="en-US" dirty="0" err="1"/>
              <a:t>el</a:t>
            </a:r>
            <a:r>
              <a:rPr lang="en-US" dirty="0"/>
              <a:t> </a:t>
            </a:r>
            <a:r>
              <a:rPr lang="en-US" dirty="0" err="1"/>
              <a:t>juego</a:t>
            </a:r>
            <a:r>
              <a:rPr lang="en-US" dirty="0"/>
              <a:t> de </a:t>
            </a:r>
            <a:r>
              <a:rPr lang="en-US" dirty="0" err="1"/>
              <a:t>caracteres</a:t>
            </a:r>
            <a:r>
              <a:rPr lang="en-US" dirty="0"/>
              <a:t> con </a:t>
            </a:r>
            <a:r>
              <a:rPr lang="en-US" dirty="0" err="1"/>
              <a:t>el</a:t>
            </a:r>
            <a:r>
              <a:rPr lang="en-US" dirty="0"/>
              <a:t> que </a:t>
            </a:r>
            <a:r>
              <a:rPr lang="en-US" dirty="0" err="1"/>
              <a:t>vamos</a:t>
            </a:r>
            <a:r>
              <a:rPr lang="en-US" dirty="0"/>
              <a:t> a </a:t>
            </a:r>
            <a:r>
              <a:rPr lang="en-US" dirty="0" err="1"/>
              <a:t>trabajar</a:t>
            </a:r>
            <a:r>
              <a:rPr lang="en-US" dirty="0"/>
              <a:t>.</a:t>
            </a:r>
          </a:p>
          <a:p>
            <a:r>
              <a:rPr lang="en-US" u="sng" dirty="0"/>
              <a:t>param3</a:t>
            </a:r>
            <a:r>
              <a:rPr lang="en-US" dirty="0"/>
              <a:t>: </a:t>
            </a:r>
            <a:r>
              <a:rPr lang="en-US" dirty="0" err="1"/>
              <a:t>función</a:t>
            </a:r>
            <a:r>
              <a:rPr lang="en-US" dirty="0"/>
              <a:t> que se </a:t>
            </a:r>
            <a:r>
              <a:rPr lang="en-US" dirty="0" err="1"/>
              <a:t>va</a:t>
            </a:r>
            <a:r>
              <a:rPr lang="en-US" dirty="0"/>
              <a:t> a </a:t>
            </a:r>
            <a:r>
              <a:rPr lang="en-US" dirty="0" err="1"/>
              <a:t>ejecutar</a:t>
            </a:r>
            <a:r>
              <a:rPr lang="en-US" dirty="0"/>
              <a:t> </a:t>
            </a:r>
            <a:r>
              <a:rPr lang="en-US" dirty="0" err="1"/>
              <a:t>cuando</a:t>
            </a:r>
            <a:r>
              <a:rPr lang="en-US" dirty="0"/>
              <a:t> </a:t>
            </a:r>
            <a:r>
              <a:rPr lang="en-US" dirty="0" err="1"/>
              <a:t>termine</a:t>
            </a:r>
            <a:r>
              <a:rPr lang="en-US" dirty="0"/>
              <a:t> </a:t>
            </a:r>
            <a:r>
              <a:rPr lang="en-US" dirty="0" err="1"/>
              <a:t>el</a:t>
            </a:r>
            <a:r>
              <a:rPr lang="en-US" dirty="0"/>
              <a:t> </a:t>
            </a:r>
            <a:r>
              <a:rPr lang="en-US" dirty="0" err="1"/>
              <a:t>proceso</a:t>
            </a:r>
            <a:r>
              <a:rPr lang="en-US" dirty="0"/>
              <a:t>. </a:t>
            </a:r>
          </a:p>
          <a:p>
            <a:endParaRPr lang="es-ES" dirty="0"/>
          </a:p>
        </p:txBody>
      </p:sp>
      <p:sp>
        <p:nvSpPr>
          <p:cNvPr id="10" name="CuadroTexto 9">
            <a:extLst>
              <a:ext uri="{FF2B5EF4-FFF2-40B4-BE49-F238E27FC236}">
                <a16:creationId xmlns:a16="http://schemas.microsoft.com/office/drawing/2014/main" id="{4A9A7847-B9F8-CCA2-5E05-581781D7A215}"/>
              </a:ext>
            </a:extLst>
          </p:cNvPr>
          <p:cNvSpPr txBox="1"/>
          <p:nvPr/>
        </p:nvSpPr>
        <p:spPr>
          <a:xfrm>
            <a:off x="733857" y="5216438"/>
            <a:ext cx="10619943" cy="1477328"/>
          </a:xfrm>
          <a:prstGeom prst="rect">
            <a:avLst/>
          </a:prstGeom>
          <a:noFill/>
        </p:spPr>
        <p:txBody>
          <a:bodyPr wrap="square" rtlCol="0">
            <a:spAutoFit/>
          </a:bodyPr>
          <a:lstStyle/>
          <a:p>
            <a:pPr algn="just"/>
            <a:r>
              <a:rPr lang="en-US" dirty="0"/>
              <a:t>Como </a:t>
            </a:r>
            <a:r>
              <a:rPr lang="en-US" dirty="0" err="1"/>
              <a:t>dijimos</a:t>
            </a:r>
            <a:r>
              <a:rPr lang="en-US" dirty="0"/>
              <a:t> que </a:t>
            </a:r>
            <a:r>
              <a:rPr lang="en-US" dirty="0" err="1"/>
              <a:t>estos</a:t>
            </a:r>
            <a:r>
              <a:rPr lang="en-US" dirty="0"/>
              <a:t> </a:t>
            </a:r>
            <a:r>
              <a:rPr lang="en-US" dirty="0" err="1"/>
              <a:t>métodos</a:t>
            </a:r>
            <a:r>
              <a:rPr lang="en-US" dirty="0"/>
              <a:t> son </a:t>
            </a:r>
            <a:r>
              <a:rPr lang="en-US" dirty="0" err="1"/>
              <a:t>asíncronos</a:t>
            </a:r>
            <a:r>
              <a:rPr lang="en-US" dirty="0"/>
              <a:t> no </a:t>
            </a:r>
            <a:r>
              <a:rPr lang="en-US" dirty="0" err="1"/>
              <a:t>necesariamaente</a:t>
            </a:r>
            <a:r>
              <a:rPr lang="en-US" dirty="0"/>
              <a:t> se van a </a:t>
            </a:r>
            <a:r>
              <a:rPr lang="en-US" dirty="0" err="1"/>
              <a:t>completar</a:t>
            </a:r>
            <a:r>
              <a:rPr lang="en-US" dirty="0"/>
              <a:t> </a:t>
            </a:r>
            <a:r>
              <a:rPr lang="en-US" dirty="0" err="1"/>
              <a:t>en</a:t>
            </a:r>
            <a:r>
              <a:rPr lang="en-US" dirty="0"/>
              <a:t> </a:t>
            </a:r>
            <a:r>
              <a:rPr lang="en-US" dirty="0" err="1"/>
              <a:t>el</a:t>
            </a:r>
            <a:r>
              <a:rPr lang="en-US" dirty="0"/>
              <a:t> </a:t>
            </a:r>
            <a:r>
              <a:rPr lang="en-US" dirty="0" err="1"/>
              <a:t>mismo</a:t>
            </a:r>
            <a:r>
              <a:rPr lang="en-US" dirty="0"/>
              <a:t> </a:t>
            </a:r>
            <a:r>
              <a:rPr lang="en-US" dirty="0" err="1"/>
              <a:t>momento</a:t>
            </a:r>
            <a:r>
              <a:rPr lang="en-US" dirty="0"/>
              <a:t> que </a:t>
            </a:r>
            <a:r>
              <a:rPr lang="en-US" dirty="0" err="1"/>
              <a:t>llamamos</a:t>
            </a:r>
            <a:r>
              <a:rPr lang="en-US" dirty="0"/>
              <a:t> a la </a:t>
            </a:r>
            <a:r>
              <a:rPr lang="en-US" dirty="0" err="1"/>
              <a:t>función</a:t>
            </a:r>
            <a:r>
              <a:rPr lang="en-US" dirty="0"/>
              <a:t> </a:t>
            </a:r>
            <a:r>
              <a:rPr lang="en-US" dirty="0" err="1"/>
              <a:t>readFile</a:t>
            </a:r>
            <a:r>
              <a:rPr lang="en-US" dirty="0"/>
              <a:t>(), </a:t>
            </a:r>
            <a:r>
              <a:rPr lang="en-US" dirty="0" err="1"/>
              <a:t>puede</a:t>
            </a:r>
            <a:r>
              <a:rPr lang="en-US" dirty="0"/>
              <a:t> </a:t>
            </a:r>
            <a:r>
              <a:rPr lang="en-US" dirty="0" err="1"/>
              <a:t>tomar</a:t>
            </a:r>
            <a:r>
              <a:rPr lang="en-US" dirty="0"/>
              <a:t> un </a:t>
            </a:r>
            <a:r>
              <a:rPr lang="en-US" dirty="0" err="1"/>
              <a:t>tiempo</a:t>
            </a:r>
            <a:r>
              <a:rPr lang="en-US" dirty="0"/>
              <a:t> </a:t>
            </a:r>
            <a:r>
              <a:rPr lang="en-US" dirty="0" err="1"/>
              <a:t>indeterminado</a:t>
            </a:r>
            <a:r>
              <a:rPr lang="en-US" dirty="0"/>
              <a:t> </a:t>
            </a:r>
            <a:r>
              <a:rPr lang="en-US" dirty="0" err="1"/>
              <a:t>según</a:t>
            </a:r>
            <a:r>
              <a:rPr lang="en-US" dirty="0"/>
              <a:t> </a:t>
            </a:r>
            <a:r>
              <a:rPr lang="en-US" dirty="0" err="1"/>
              <a:t>necesite</a:t>
            </a:r>
            <a:r>
              <a:rPr lang="en-US" dirty="0"/>
              <a:t> la </a:t>
            </a:r>
            <a:r>
              <a:rPr lang="en-US" dirty="0" err="1"/>
              <a:t>operación</a:t>
            </a:r>
            <a:r>
              <a:rPr lang="en-US" dirty="0"/>
              <a:t>. </a:t>
            </a:r>
            <a:r>
              <a:rPr lang="en-US" dirty="0" err="1"/>
              <a:t>Cuando</a:t>
            </a:r>
            <a:r>
              <a:rPr lang="en-US" dirty="0"/>
              <a:t> </a:t>
            </a:r>
            <a:r>
              <a:rPr lang="en-US" dirty="0" err="1"/>
              <a:t>termine</a:t>
            </a:r>
            <a:r>
              <a:rPr lang="en-US" dirty="0"/>
              <a:t> </a:t>
            </a:r>
            <a:r>
              <a:rPr lang="en-US" dirty="0" err="1"/>
              <a:t>el</a:t>
            </a:r>
            <a:r>
              <a:rPr lang="en-US" dirty="0"/>
              <a:t> </a:t>
            </a:r>
            <a:r>
              <a:rPr lang="en-US" dirty="0" err="1"/>
              <a:t>proceso</a:t>
            </a:r>
            <a:r>
              <a:rPr lang="en-US" dirty="0"/>
              <a:t> se </a:t>
            </a:r>
            <a:r>
              <a:rPr lang="en-US" dirty="0" err="1"/>
              <a:t>va</a:t>
            </a:r>
            <a:r>
              <a:rPr lang="en-US" dirty="0"/>
              <a:t> a </a:t>
            </a:r>
            <a:r>
              <a:rPr lang="en-US" dirty="0" err="1"/>
              <a:t>llamar</a:t>
            </a:r>
            <a:r>
              <a:rPr lang="en-US" dirty="0"/>
              <a:t> a la </a:t>
            </a:r>
            <a:r>
              <a:rPr lang="en-US" dirty="0" err="1"/>
              <a:t>función</a:t>
            </a:r>
            <a:r>
              <a:rPr lang="en-US" dirty="0"/>
              <a:t> que </a:t>
            </a:r>
            <a:r>
              <a:rPr lang="en-US" dirty="0" err="1"/>
              <a:t>nosotros</a:t>
            </a:r>
            <a:r>
              <a:rPr lang="en-US" dirty="0"/>
              <a:t> </a:t>
            </a:r>
            <a:r>
              <a:rPr lang="en-US" dirty="0" err="1"/>
              <a:t>especifiquemos</a:t>
            </a:r>
            <a:r>
              <a:rPr lang="en-US" dirty="0"/>
              <a:t> </a:t>
            </a:r>
            <a:r>
              <a:rPr lang="en-US" dirty="0" err="1"/>
              <a:t>como</a:t>
            </a:r>
            <a:r>
              <a:rPr lang="en-US" dirty="0"/>
              <a:t> </a:t>
            </a:r>
            <a:r>
              <a:rPr lang="en-US" dirty="0" err="1"/>
              <a:t>tercer</a:t>
            </a:r>
            <a:r>
              <a:rPr lang="en-US" dirty="0"/>
              <a:t> </a:t>
            </a:r>
            <a:r>
              <a:rPr lang="en-US" dirty="0" err="1"/>
              <a:t>argumento</a:t>
            </a:r>
            <a:r>
              <a:rPr lang="en-US" dirty="0"/>
              <a:t> , la </a:t>
            </a:r>
            <a:r>
              <a:rPr lang="en-US" dirty="0" err="1"/>
              <a:t>cual</a:t>
            </a:r>
            <a:r>
              <a:rPr lang="en-US" dirty="0"/>
              <a:t> </a:t>
            </a:r>
            <a:r>
              <a:rPr lang="en-US" dirty="0" err="1"/>
              <a:t>nos</a:t>
            </a:r>
            <a:r>
              <a:rPr lang="en-US" dirty="0"/>
              <a:t> </a:t>
            </a:r>
            <a:r>
              <a:rPr lang="en-US" dirty="0" err="1"/>
              <a:t>va</a:t>
            </a:r>
            <a:r>
              <a:rPr lang="en-US" dirty="0"/>
              <a:t> a </a:t>
            </a:r>
            <a:r>
              <a:rPr lang="en-US" dirty="0" err="1"/>
              <a:t>decir</a:t>
            </a:r>
            <a:r>
              <a:rPr lang="en-US" dirty="0"/>
              <a:t> </a:t>
            </a:r>
            <a:r>
              <a:rPr lang="en-US" dirty="0" err="1"/>
              <a:t>si</a:t>
            </a:r>
            <a:r>
              <a:rPr lang="en-US" dirty="0"/>
              <a:t> </a:t>
            </a:r>
            <a:r>
              <a:rPr lang="en-US" dirty="0" err="1"/>
              <a:t>hubo</a:t>
            </a:r>
            <a:r>
              <a:rPr lang="en-US" dirty="0"/>
              <a:t> un error y </a:t>
            </a:r>
            <a:r>
              <a:rPr lang="en-US" dirty="0" err="1"/>
              <a:t>sino</a:t>
            </a:r>
            <a:r>
              <a:rPr lang="en-US" dirty="0"/>
              <a:t> </a:t>
            </a:r>
            <a:r>
              <a:rPr lang="en-US" dirty="0" err="1"/>
              <a:t>va</a:t>
            </a:r>
            <a:r>
              <a:rPr lang="en-US" dirty="0"/>
              <a:t> </a:t>
            </a:r>
            <a:r>
              <a:rPr lang="en-US" dirty="0" err="1"/>
              <a:t>mostrar</a:t>
            </a:r>
            <a:r>
              <a:rPr lang="en-US" dirty="0"/>
              <a:t> </a:t>
            </a:r>
            <a:r>
              <a:rPr lang="en-US" dirty="0" err="1"/>
              <a:t>el</a:t>
            </a:r>
            <a:r>
              <a:rPr lang="en-US" dirty="0"/>
              <a:t> </a:t>
            </a:r>
            <a:r>
              <a:rPr lang="en-US" dirty="0" err="1"/>
              <a:t>contenido</a:t>
            </a:r>
            <a:r>
              <a:rPr lang="en-US" dirty="0"/>
              <a:t> del </a:t>
            </a:r>
            <a:r>
              <a:rPr lang="en-US" dirty="0" err="1"/>
              <a:t>archivo</a:t>
            </a:r>
            <a:r>
              <a:rPr lang="en-US" dirty="0"/>
              <a:t>. Podemos acceder a </a:t>
            </a:r>
            <a:r>
              <a:rPr lang="en-US" dirty="0" err="1"/>
              <a:t>los</a:t>
            </a:r>
            <a:r>
              <a:rPr lang="en-US" dirty="0"/>
              <a:t> </a:t>
            </a:r>
            <a:r>
              <a:rPr lang="en-US" dirty="0" err="1"/>
              <a:t>parametros</a:t>
            </a:r>
            <a:r>
              <a:rPr lang="en-US" dirty="0"/>
              <a:t> err y </a:t>
            </a:r>
            <a:r>
              <a:rPr lang="en-US" dirty="0" err="1"/>
              <a:t>contenido</a:t>
            </a:r>
            <a:r>
              <a:rPr lang="en-US" dirty="0"/>
              <a:t> gracias a la </a:t>
            </a:r>
            <a:r>
              <a:rPr lang="en-US" dirty="0" err="1"/>
              <a:t>funci</a:t>
            </a:r>
            <a:r>
              <a:rPr lang="es-ES" dirty="0" err="1"/>
              <a:t>ó</a:t>
            </a:r>
            <a:r>
              <a:rPr lang="en-US" dirty="0"/>
              <a:t>n </a:t>
            </a:r>
            <a:r>
              <a:rPr lang="en-US" dirty="0" err="1"/>
              <a:t>readFile</a:t>
            </a:r>
            <a:r>
              <a:rPr lang="en-US" dirty="0"/>
              <a:t>().</a:t>
            </a:r>
            <a:endParaRPr lang="es-ES" dirty="0"/>
          </a:p>
        </p:txBody>
      </p:sp>
      <p:pic>
        <p:nvPicPr>
          <p:cNvPr id="12" name="Imagen 11">
            <a:extLst>
              <a:ext uri="{FF2B5EF4-FFF2-40B4-BE49-F238E27FC236}">
                <a16:creationId xmlns:a16="http://schemas.microsoft.com/office/drawing/2014/main" id="{4F8226C8-F410-C8B1-C976-AC861444C0F3}"/>
              </a:ext>
            </a:extLst>
          </p:cNvPr>
          <p:cNvPicPr>
            <a:picLocks noChangeAspect="1"/>
          </p:cNvPicPr>
          <p:nvPr/>
        </p:nvPicPr>
        <p:blipFill>
          <a:blip r:embed="rId3"/>
          <a:stretch>
            <a:fillRect/>
          </a:stretch>
        </p:blipFill>
        <p:spPr>
          <a:xfrm>
            <a:off x="997960" y="1806215"/>
            <a:ext cx="5457825" cy="3086100"/>
          </a:xfrm>
          <a:prstGeom prst="rect">
            <a:avLst/>
          </a:prstGeom>
        </p:spPr>
      </p:pic>
    </p:spTree>
    <p:extLst>
      <p:ext uri="{BB962C8B-B14F-4D97-AF65-F5344CB8AC3E}">
        <p14:creationId xmlns:p14="http://schemas.microsoft.com/office/powerpoint/2010/main" val="12642846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79084E-4542-9CB4-0FA0-5911274B2135}"/>
              </a:ext>
            </a:extLst>
          </p:cNvPr>
          <p:cNvSpPr>
            <a:spLocks noGrp="1"/>
          </p:cNvSpPr>
          <p:nvPr>
            <p:ph type="title"/>
          </p:nvPr>
        </p:nvSpPr>
        <p:spPr/>
        <p:txBody>
          <a:bodyPr/>
          <a:lstStyle/>
          <a:p>
            <a:endParaRPr lang="es-ES"/>
          </a:p>
        </p:txBody>
      </p:sp>
      <p:sp>
        <p:nvSpPr>
          <p:cNvPr id="4" name="Marcador de número de diapositiva 3">
            <a:extLst>
              <a:ext uri="{FF2B5EF4-FFF2-40B4-BE49-F238E27FC236}">
                <a16:creationId xmlns:a16="http://schemas.microsoft.com/office/drawing/2014/main" id="{264FE361-533D-01F3-BD54-176F842B2D4E}"/>
              </a:ext>
            </a:extLst>
          </p:cNvPr>
          <p:cNvSpPr>
            <a:spLocks noGrp="1"/>
          </p:cNvSpPr>
          <p:nvPr>
            <p:ph type="sldNum" sz="quarter" idx="12"/>
          </p:nvPr>
        </p:nvSpPr>
        <p:spPr/>
        <p:txBody>
          <a:bodyPr/>
          <a:lstStyle/>
          <a:p>
            <a:fld id="{1A5952E3-DA43-4FE4-B797-0AD175EBA12D}" type="slidenum">
              <a:rPr lang="es-ES" smtClean="0"/>
              <a:t>92</a:t>
            </a:fld>
            <a:endParaRPr lang="es-ES"/>
          </a:p>
        </p:txBody>
      </p:sp>
      <p:pic>
        <p:nvPicPr>
          <p:cNvPr id="6" name="Imagen 5">
            <a:extLst>
              <a:ext uri="{FF2B5EF4-FFF2-40B4-BE49-F238E27FC236}">
                <a16:creationId xmlns:a16="http://schemas.microsoft.com/office/drawing/2014/main" id="{5D33C822-6D44-2D8D-0093-5D8A5198C96E}"/>
              </a:ext>
            </a:extLst>
          </p:cNvPr>
          <p:cNvPicPr>
            <a:picLocks noChangeAspect="1"/>
          </p:cNvPicPr>
          <p:nvPr/>
        </p:nvPicPr>
        <p:blipFill>
          <a:blip r:embed="rId2"/>
          <a:stretch>
            <a:fillRect/>
          </a:stretch>
        </p:blipFill>
        <p:spPr>
          <a:xfrm>
            <a:off x="838200" y="1690688"/>
            <a:ext cx="10734675" cy="4019550"/>
          </a:xfrm>
          <a:prstGeom prst="rect">
            <a:avLst/>
          </a:prstGeom>
        </p:spPr>
      </p:pic>
      <p:sp>
        <p:nvSpPr>
          <p:cNvPr id="7" name="CuadroTexto 6">
            <a:extLst>
              <a:ext uri="{FF2B5EF4-FFF2-40B4-BE49-F238E27FC236}">
                <a16:creationId xmlns:a16="http://schemas.microsoft.com/office/drawing/2014/main" id="{C9D95AE7-2271-9F07-9EAA-F3926B9E5F6F}"/>
              </a:ext>
            </a:extLst>
          </p:cNvPr>
          <p:cNvSpPr txBox="1"/>
          <p:nvPr/>
        </p:nvSpPr>
        <p:spPr>
          <a:xfrm>
            <a:off x="838200" y="6033184"/>
            <a:ext cx="9476505" cy="369332"/>
          </a:xfrm>
          <a:prstGeom prst="rect">
            <a:avLst/>
          </a:prstGeom>
          <a:noFill/>
        </p:spPr>
        <p:txBody>
          <a:bodyPr wrap="none" rtlCol="0">
            <a:spAutoFit/>
          </a:bodyPr>
          <a:lstStyle/>
          <a:p>
            <a:r>
              <a:rPr lang="es-ES" dirty="0"/>
              <a:t>Podemos ver  el archivo </a:t>
            </a:r>
            <a:r>
              <a:rPr lang="es-ES" dirty="0" err="1"/>
              <a:t>html</a:t>
            </a:r>
            <a:r>
              <a:rPr lang="es-ES" dirty="0"/>
              <a:t> exactamente como está escrito porque usamos la codificación “utf8”. </a:t>
            </a:r>
          </a:p>
        </p:txBody>
      </p:sp>
    </p:spTree>
    <p:extLst>
      <p:ext uri="{BB962C8B-B14F-4D97-AF65-F5344CB8AC3E}">
        <p14:creationId xmlns:p14="http://schemas.microsoft.com/office/powerpoint/2010/main" val="39434116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E189D2-1849-D1C5-F2DA-597A6C3ACCEF}"/>
              </a:ext>
            </a:extLst>
          </p:cNvPr>
          <p:cNvSpPr>
            <a:spLocks noGrp="1"/>
          </p:cNvSpPr>
          <p:nvPr>
            <p:ph type="title"/>
          </p:nvPr>
        </p:nvSpPr>
        <p:spPr/>
        <p:txBody>
          <a:bodyPr/>
          <a:lstStyle/>
          <a:p>
            <a:r>
              <a:rPr lang="en-US" dirty="0"/>
              <a:t>El </a:t>
            </a:r>
            <a:r>
              <a:rPr lang="en-US" dirty="0" err="1"/>
              <a:t>contenido</a:t>
            </a:r>
            <a:r>
              <a:rPr lang="en-US" dirty="0"/>
              <a:t> es </a:t>
            </a:r>
            <a:r>
              <a:rPr lang="en-US" dirty="0" err="1"/>
              <a:t>una</a:t>
            </a:r>
            <a:r>
              <a:rPr lang="en-US" dirty="0"/>
              <a:t> </a:t>
            </a:r>
            <a:r>
              <a:rPr lang="en-US" dirty="0" err="1"/>
              <a:t>cadena</a:t>
            </a:r>
            <a:r>
              <a:rPr lang="en-US" dirty="0"/>
              <a:t> de </a:t>
            </a:r>
            <a:r>
              <a:rPr lang="en-US" dirty="0" err="1"/>
              <a:t>caracteres</a:t>
            </a:r>
            <a:endParaRPr lang="es-ES" dirty="0"/>
          </a:p>
        </p:txBody>
      </p:sp>
      <p:sp>
        <p:nvSpPr>
          <p:cNvPr id="3" name="Marcador de contenido 2">
            <a:extLst>
              <a:ext uri="{FF2B5EF4-FFF2-40B4-BE49-F238E27FC236}">
                <a16:creationId xmlns:a16="http://schemas.microsoft.com/office/drawing/2014/main" id="{1D93194B-5A82-F42C-9EBB-A35F65E38222}"/>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EDA6C9A3-A92C-6CDB-D0F2-8B80305CC0CE}"/>
              </a:ext>
            </a:extLst>
          </p:cNvPr>
          <p:cNvSpPr>
            <a:spLocks noGrp="1"/>
          </p:cNvSpPr>
          <p:nvPr>
            <p:ph type="sldNum" sz="quarter" idx="12"/>
          </p:nvPr>
        </p:nvSpPr>
        <p:spPr/>
        <p:txBody>
          <a:bodyPr/>
          <a:lstStyle/>
          <a:p>
            <a:fld id="{1A5952E3-DA43-4FE4-B797-0AD175EBA12D}" type="slidenum">
              <a:rPr lang="es-ES" smtClean="0"/>
              <a:t>93</a:t>
            </a:fld>
            <a:endParaRPr lang="es-ES"/>
          </a:p>
        </p:txBody>
      </p:sp>
      <p:pic>
        <p:nvPicPr>
          <p:cNvPr id="6" name="Imagen 5">
            <a:extLst>
              <a:ext uri="{FF2B5EF4-FFF2-40B4-BE49-F238E27FC236}">
                <a16:creationId xmlns:a16="http://schemas.microsoft.com/office/drawing/2014/main" id="{07C01AEA-0022-D7DC-4817-90B119E7E2DD}"/>
              </a:ext>
            </a:extLst>
          </p:cNvPr>
          <p:cNvPicPr>
            <a:picLocks noChangeAspect="1"/>
          </p:cNvPicPr>
          <p:nvPr/>
        </p:nvPicPr>
        <p:blipFill>
          <a:blip r:embed="rId2"/>
          <a:stretch>
            <a:fillRect/>
          </a:stretch>
        </p:blipFill>
        <p:spPr>
          <a:xfrm>
            <a:off x="838200" y="1919287"/>
            <a:ext cx="7904018" cy="3774931"/>
          </a:xfrm>
          <a:prstGeom prst="rect">
            <a:avLst/>
          </a:prstGeom>
        </p:spPr>
      </p:pic>
    </p:spTree>
    <p:extLst>
      <p:ext uri="{BB962C8B-B14F-4D97-AF65-F5344CB8AC3E}">
        <p14:creationId xmlns:p14="http://schemas.microsoft.com/office/powerpoint/2010/main" val="32516032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18CC41-8CA7-E56F-FCC2-52918715B5BD}"/>
              </a:ext>
            </a:extLst>
          </p:cNvPr>
          <p:cNvSpPr>
            <a:spLocks noGrp="1"/>
          </p:cNvSpPr>
          <p:nvPr>
            <p:ph type="title"/>
          </p:nvPr>
        </p:nvSpPr>
        <p:spPr>
          <a:xfrm>
            <a:off x="838200" y="365125"/>
            <a:ext cx="10515600" cy="909493"/>
          </a:xfrm>
        </p:spPr>
        <p:txBody>
          <a:bodyPr>
            <a:normAutofit/>
          </a:bodyPr>
          <a:lstStyle/>
          <a:p>
            <a:r>
              <a:rPr lang="en-US" sz="4000" dirty="0"/>
              <a:t>Si </a:t>
            </a:r>
            <a:r>
              <a:rPr lang="en-US" sz="4000" dirty="0" err="1"/>
              <a:t>ocurre</a:t>
            </a:r>
            <a:r>
              <a:rPr lang="en-US" sz="4000" dirty="0"/>
              <a:t> un error(no se </a:t>
            </a:r>
            <a:r>
              <a:rPr lang="en-US" sz="4000" dirty="0" err="1"/>
              <a:t>encuentra</a:t>
            </a:r>
            <a:r>
              <a:rPr lang="en-US" sz="4000" dirty="0"/>
              <a:t> </a:t>
            </a:r>
            <a:r>
              <a:rPr lang="en-US" sz="4000" dirty="0" err="1"/>
              <a:t>el</a:t>
            </a:r>
            <a:r>
              <a:rPr lang="en-US" sz="4000" dirty="0"/>
              <a:t> </a:t>
            </a:r>
            <a:r>
              <a:rPr lang="en-US" sz="4000" dirty="0" err="1"/>
              <a:t>archivo</a:t>
            </a:r>
            <a:r>
              <a:rPr lang="en-US" sz="4000" dirty="0"/>
              <a:t>)</a:t>
            </a:r>
            <a:endParaRPr lang="es-ES" sz="4000" dirty="0"/>
          </a:p>
        </p:txBody>
      </p:sp>
      <p:sp>
        <p:nvSpPr>
          <p:cNvPr id="3" name="Marcador de contenido 2">
            <a:extLst>
              <a:ext uri="{FF2B5EF4-FFF2-40B4-BE49-F238E27FC236}">
                <a16:creationId xmlns:a16="http://schemas.microsoft.com/office/drawing/2014/main" id="{00594877-8D93-202A-BBED-70E481AB2566}"/>
              </a:ext>
            </a:extLst>
          </p:cNvPr>
          <p:cNvSpPr>
            <a:spLocks noGrp="1"/>
          </p:cNvSpPr>
          <p:nvPr>
            <p:ph idx="1"/>
          </p:nvPr>
        </p:nvSpPr>
        <p:spPr/>
        <p:txBody>
          <a:bodyPr/>
          <a:lstStyle/>
          <a:p>
            <a:pPr marL="0" indent="0">
              <a:buNone/>
            </a:pPr>
            <a:endParaRPr lang="es-ES" dirty="0"/>
          </a:p>
        </p:txBody>
      </p:sp>
      <p:sp>
        <p:nvSpPr>
          <p:cNvPr id="4" name="Marcador de número de diapositiva 3">
            <a:extLst>
              <a:ext uri="{FF2B5EF4-FFF2-40B4-BE49-F238E27FC236}">
                <a16:creationId xmlns:a16="http://schemas.microsoft.com/office/drawing/2014/main" id="{65395E60-3341-74C7-2F58-8453A06746B6}"/>
              </a:ext>
            </a:extLst>
          </p:cNvPr>
          <p:cNvSpPr>
            <a:spLocks noGrp="1"/>
          </p:cNvSpPr>
          <p:nvPr>
            <p:ph type="sldNum" sz="quarter" idx="12"/>
          </p:nvPr>
        </p:nvSpPr>
        <p:spPr/>
        <p:txBody>
          <a:bodyPr/>
          <a:lstStyle/>
          <a:p>
            <a:fld id="{1A5952E3-DA43-4FE4-B797-0AD175EBA12D}" type="slidenum">
              <a:rPr lang="es-ES" smtClean="0"/>
              <a:t>94</a:t>
            </a:fld>
            <a:endParaRPr lang="es-ES"/>
          </a:p>
        </p:txBody>
      </p:sp>
      <p:pic>
        <p:nvPicPr>
          <p:cNvPr id="10" name="Imagen 9">
            <a:extLst>
              <a:ext uri="{FF2B5EF4-FFF2-40B4-BE49-F238E27FC236}">
                <a16:creationId xmlns:a16="http://schemas.microsoft.com/office/drawing/2014/main" id="{8121F741-F0AC-D172-FDAB-A42D3DCA15FC}"/>
              </a:ext>
            </a:extLst>
          </p:cNvPr>
          <p:cNvPicPr>
            <a:picLocks noChangeAspect="1"/>
          </p:cNvPicPr>
          <p:nvPr/>
        </p:nvPicPr>
        <p:blipFill>
          <a:blip r:embed="rId2"/>
          <a:stretch>
            <a:fillRect/>
          </a:stretch>
        </p:blipFill>
        <p:spPr>
          <a:xfrm>
            <a:off x="679305" y="1274618"/>
            <a:ext cx="11249025" cy="5057775"/>
          </a:xfrm>
          <a:prstGeom prst="rect">
            <a:avLst/>
          </a:prstGeom>
        </p:spPr>
      </p:pic>
    </p:spTree>
    <p:extLst>
      <p:ext uri="{BB962C8B-B14F-4D97-AF65-F5344CB8AC3E}">
        <p14:creationId xmlns:p14="http://schemas.microsoft.com/office/powerpoint/2010/main" val="39816343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09D6E3-B2C5-C067-0823-A553EFF89165}"/>
              </a:ext>
            </a:extLst>
          </p:cNvPr>
          <p:cNvSpPr>
            <a:spLocks noGrp="1"/>
          </p:cNvSpPr>
          <p:nvPr>
            <p:ph type="title"/>
          </p:nvPr>
        </p:nvSpPr>
        <p:spPr/>
        <p:txBody>
          <a:bodyPr/>
          <a:lstStyle/>
          <a:p>
            <a:r>
              <a:rPr lang="es-ES" b="0" dirty="0">
                <a:effectLst/>
                <a:latin typeface="Consolas" panose="020B0609020204030204" pitchFamily="49" charset="0"/>
              </a:rPr>
              <a:t>console.log(</a:t>
            </a:r>
            <a:r>
              <a:rPr lang="es-ES" b="0" dirty="0" err="1">
                <a:effectLst/>
                <a:latin typeface="Consolas" panose="020B0609020204030204" pitchFamily="49" charset="0"/>
              </a:rPr>
              <a:t>err</a:t>
            </a:r>
            <a:r>
              <a:rPr lang="es-ES" b="0" dirty="0">
                <a:effectLst/>
                <a:latin typeface="Consolas" panose="020B0609020204030204" pitchFamily="49" charset="0"/>
              </a:rPr>
              <a:t>);</a:t>
            </a:r>
            <a:br>
              <a:rPr lang="es-ES" b="0" dirty="0">
                <a:solidFill>
                  <a:srgbClr val="CCCCCC"/>
                </a:solidFill>
                <a:effectLst/>
                <a:latin typeface="Consolas" panose="020B0609020204030204" pitchFamily="49" charset="0"/>
              </a:rPr>
            </a:br>
            <a:endParaRPr lang="es-ES" dirty="0"/>
          </a:p>
        </p:txBody>
      </p:sp>
      <p:sp>
        <p:nvSpPr>
          <p:cNvPr id="3" name="Marcador de contenido 2">
            <a:extLst>
              <a:ext uri="{FF2B5EF4-FFF2-40B4-BE49-F238E27FC236}">
                <a16:creationId xmlns:a16="http://schemas.microsoft.com/office/drawing/2014/main" id="{5317C998-B86D-8BBE-A574-0772E51374BA}"/>
              </a:ext>
            </a:extLst>
          </p:cNvPr>
          <p:cNvSpPr>
            <a:spLocks noGrp="1"/>
          </p:cNvSpPr>
          <p:nvPr>
            <p:ph idx="1"/>
          </p:nvPr>
        </p:nvSpPr>
        <p:spPr/>
        <p:txBody>
          <a:bodyPr/>
          <a:lstStyle/>
          <a:p>
            <a:pPr marL="0" indent="0">
              <a:buNone/>
            </a:pPr>
            <a:endParaRPr lang="es-ES" dirty="0"/>
          </a:p>
        </p:txBody>
      </p:sp>
      <p:sp>
        <p:nvSpPr>
          <p:cNvPr id="4" name="Marcador de número de diapositiva 3">
            <a:extLst>
              <a:ext uri="{FF2B5EF4-FFF2-40B4-BE49-F238E27FC236}">
                <a16:creationId xmlns:a16="http://schemas.microsoft.com/office/drawing/2014/main" id="{76D6580C-F9E1-A450-FBAC-1096F3D1F67D}"/>
              </a:ext>
            </a:extLst>
          </p:cNvPr>
          <p:cNvSpPr>
            <a:spLocks noGrp="1"/>
          </p:cNvSpPr>
          <p:nvPr>
            <p:ph type="sldNum" sz="quarter" idx="12"/>
          </p:nvPr>
        </p:nvSpPr>
        <p:spPr/>
        <p:txBody>
          <a:bodyPr/>
          <a:lstStyle/>
          <a:p>
            <a:fld id="{1A5952E3-DA43-4FE4-B797-0AD175EBA12D}" type="slidenum">
              <a:rPr lang="es-ES" smtClean="0"/>
              <a:t>95</a:t>
            </a:fld>
            <a:endParaRPr lang="es-ES"/>
          </a:p>
        </p:txBody>
      </p:sp>
      <p:pic>
        <p:nvPicPr>
          <p:cNvPr id="6" name="Imagen 5">
            <a:extLst>
              <a:ext uri="{FF2B5EF4-FFF2-40B4-BE49-F238E27FC236}">
                <a16:creationId xmlns:a16="http://schemas.microsoft.com/office/drawing/2014/main" id="{55349585-806B-A8CB-2E3E-2B95FAD5840E}"/>
              </a:ext>
            </a:extLst>
          </p:cNvPr>
          <p:cNvPicPr>
            <a:picLocks noChangeAspect="1"/>
          </p:cNvPicPr>
          <p:nvPr/>
        </p:nvPicPr>
        <p:blipFill>
          <a:blip r:embed="rId2"/>
          <a:stretch>
            <a:fillRect/>
          </a:stretch>
        </p:blipFill>
        <p:spPr>
          <a:xfrm>
            <a:off x="495300" y="1101725"/>
            <a:ext cx="11201400" cy="5619750"/>
          </a:xfrm>
          <a:prstGeom prst="rect">
            <a:avLst/>
          </a:prstGeom>
        </p:spPr>
      </p:pic>
      <p:sp>
        <p:nvSpPr>
          <p:cNvPr id="7" name="CuadroTexto 6">
            <a:extLst>
              <a:ext uri="{FF2B5EF4-FFF2-40B4-BE49-F238E27FC236}">
                <a16:creationId xmlns:a16="http://schemas.microsoft.com/office/drawing/2014/main" id="{C8E5D1A9-583A-13F0-B88D-85FB7DCA72C9}"/>
              </a:ext>
            </a:extLst>
          </p:cNvPr>
          <p:cNvSpPr txBox="1"/>
          <p:nvPr/>
        </p:nvSpPr>
        <p:spPr>
          <a:xfrm>
            <a:off x="5250872" y="2549236"/>
            <a:ext cx="5777345" cy="369332"/>
          </a:xfrm>
          <a:prstGeom prst="rect">
            <a:avLst/>
          </a:prstGeom>
          <a:noFill/>
          <a:ln>
            <a:solidFill>
              <a:schemeClr val="accent1">
                <a:shade val="15000"/>
              </a:schemeClr>
            </a:solidFill>
          </a:ln>
        </p:spPr>
        <p:txBody>
          <a:bodyPr wrap="square" rtlCol="0">
            <a:spAutoFit/>
          </a:bodyPr>
          <a:lstStyle/>
          <a:p>
            <a:r>
              <a:rPr lang="en-US" dirty="0">
                <a:solidFill>
                  <a:srgbClr val="FFFF00"/>
                </a:solidFill>
              </a:rPr>
              <a:t>Esta </a:t>
            </a:r>
            <a:r>
              <a:rPr lang="en-US" dirty="0" err="1">
                <a:solidFill>
                  <a:srgbClr val="FFFF00"/>
                </a:solidFill>
              </a:rPr>
              <a:t>instrucción</a:t>
            </a:r>
            <a:r>
              <a:rPr lang="en-US" dirty="0">
                <a:solidFill>
                  <a:srgbClr val="FFFF00"/>
                </a:solidFill>
              </a:rPr>
              <a:t> no </a:t>
            </a:r>
            <a:r>
              <a:rPr lang="en-US" dirty="0" err="1">
                <a:solidFill>
                  <a:srgbClr val="FFFF00"/>
                </a:solidFill>
              </a:rPr>
              <a:t>detiene</a:t>
            </a:r>
            <a:r>
              <a:rPr lang="en-US" dirty="0">
                <a:solidFill>
                  <a:srgbClr val="FFFF00"/>
                </a:solidFill>
              </a:rPr>
              <a:t> la </a:t>
            </a:r>
            <a:r>
              <a:rPr lang="en-US" dirty="0" err="1">
                <a:solidFill>
                  <a:srgbClr val="FFFF00"/>
                </a:solidFill>
              </a:rPr>
              <a:t>ejecución</a:t>
            </a:r>
            <a:r>
              <a:rPr lang="en-US" dirty="0">
                <a:solidFill>
                  <a:srgbClr val="FFFF00"/>
                </a:solidFill>
              </a:rPr>
              <a:t> del </a:t>
            </a:r>
            <a:r>
              <a:rPr lang="en-US" dirty="0" err="1">
                <a:solidFill>
                  <a:srgbClr val="FFFF00"/>
                </a:solidFill>
              </a:rPr>
              <a:t>programa</a:t>
            </a:r>
            <a:r>
              <a:rPr lang="en-US" dirty="0">
                <a:solidFill>
                  <a:srgbClr val="FFFF00"/>
                </a:solidFill>
              </a:rPr>
              <a:t> </a:t>
            </a:r>
            <a:endParaRPr lang="es-ES" dirty="0">
              <a:solidFill>
                <a:srgbClr val="FFFF00"/>
              </a:solidFill>
            </a:endParaRPr>
          </a:p>
        </p:txBody>
      </p:sp>
    </p:spTree>
    <p:extLst>
      <p:ext uri="{BB962C8B-B14F-4D97-AF65-F5344CB8AC3E}">
        <p14:creationId xmlns:p14="http://schemas.microsoft.com/office/powerpoint/2010/main" val="36113060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810C70-CE53-A045-A1F5-7ED3986D08EC}"/>
              </a:ext>
            </a:extLst>
          </p:cNvPr>
          <p:cNvSpPr>
            <a:spLocks noGrp="1"/>
          </p:cNvSpPr>
          <p:nvPr>
            <p:ph type="title"/>
          </p:nvPr>
        </p:nvSpPr>
        <p:spPr/>
        <p:txBody>
          <a:bodyPr/>
          <a:lstStyle/>
          <a:p>
            <a:r>
              <a:rPr lang="es-ES" b="0" dirty="0" err="1">
                <a:effectLst/>
                <a:latin typeface="Consolas" panose="020B0609020204030204" pitchFamily="49" charset="0"/>
              </a:rPr>
              <a:t>throw</a:t>
            </a:r>
            <a:r>
              <a:rPr lang="es-ES" b="0" dirty="0">
                <a:effectLst/>
                <a:latin typeface="Consolas" panose="020B0609020204030204" pitchFamily="49" charset="0"/>
              </a:rPr>
              <a:t> </a:t>
            </a:r>
            <a:r>
              <a:rPr lang="es-ES" b="0" dirty="0" err="1">
                <a:effectLst/>
                <a:latin typeface="Consolas" panose="020B0609020204030204" pitchFamily="49" charset="0"/>
              </a:rPr>
              <a:t>err</a:t>
            </a:r>
            <a:r>
              <a:rPr lang="es-ES" b="0" dirty="0">
                <a:effectLst/>
                <a:latin typeface="Consolas" panose="020B0609020204030204" pitchFamily="49" charset="0"/>
              </a:rPr>
              <a:t>;</a:t>
            </a:r>
            <a:br>
              <a:rPr lang="es-ES" b="0" dirty="0">
                <a:solidFill>
                  <a:srgbClr val="CCCCCC"/>
                </a:solidFill>
                <a:effectLst/>
                <a:latin typeface="Consolas" panose="020B0609020204030204" pitchFamily="49" charset="0"/>
              </a:rPr>
            </a:br>
            <a:endParaRPr lang="es-ES" dirty="0"/>
          </a:p>
        </p:txBody>
      </p:sp>
      <p:pic>
        <p:nvPicPr>
          <p:cNvPr id="6" name="Marcador de contenido 5">
            <a:extLst>
              <a:ext uri="{FF2B5EF4-FFF2-40B4-BE49-F238E27FC236}">
                <a16:creationId xmlns:a16="http://schemas.microsoft.com/office/drawing/2014/main" id="{69032415-5CA0-A49E-EE24-F8BB90B97944}"/>
              </a:ext>
            </a:extLst>
          </p:cNvPr>
          <p:cNvPicPr>
            <a:picLocks noGrp="1" noChangeAspect="1"/>
          </p:cNvPicPr>
          <p:nvPr>
            <p:ph idx="1"/>
          </p:nvPr>
        </p:nvPicPr>
        <p:blipFill>
          <a:blip r:embed="rId3"/>
          <a:stretch>
            <a:fillRect/>
          </a:stretch>
        </p:blipFill>
        <p:spPr>
          <a:xfrm>
            <a:off x="720077" y="1253330"/>
            <a:ext cx="9463014" cy="5103019"/>
          </a:xfrm>
        </p:spPr>
      </p:pic>
      <p:sp>
        <p:nvSpPr>
          <p:cNvPr id="4" name="Marcador de número de diapositiva 3">
            <a:extLst>
              <a:ext uri="{FF2B5EF4-FFF2-40B4-BE49-F238E27FC236}">
                <a16:creationId xmlns:a16="http://schemas.microsoft.com/office/drawing/2014/main" id="{41F4FE7F-6E97-CAD2-5EEE-CB098F491150}"/>
              </a:ext>
            </a:extLst>
          </p:cNvPr>
          <p:cNvSpPr>
            <a:spLocks noGrp="1"/>
          </p:cNvSpPr>
          <p:nvPr>
            <p:ph type="sldNum" sz="quarter" idx="12"/>
          </p:nvPr>
        </p:nvSpPr>
        <p:spPr/>
        <p:txBody>
          <a:bodyPr/>
          <a:lstStyle/>
          <a:p>
            <a:fld id="{1A5952E3-DA43-4FE4-B797-0AD175EBA12D}" type="slidenum">
              <a:rPr lang="es-ES" smtClean="0"/>
              <a:t>96</a:t>
            </a:fld>
            <a:endParaRPr lang="es-ES"/>
          </a:p>
        </p:txBody>
      </p:sp>
      <p:sp>
        <p:nvSpPr>
          <p:cNvPr id="7" name="CuadroTexto 6">
            <a:extLst>
              <a:ext uri="{FF2B5EF4-FFF2-40B4-BE49-F238E27FC236}">
                <a16:creationId xmlns:a16="http://schemas.microsoft.com/office/drawing/2014/main" id="{C6394B65-96F2-7DE3-0113-BC61369190DC}"/>
              </a:ext>
            </a:extLst>
          </p:cNvPr>
          <p:cNvSpPr txBox="1"/>
          <p:nvPr/>
        </p:nvSpPr>
        <p:spPr>
          <a:xfrm>
            <a:off x="2008909" y="5604670"/>
            <a:ext cx="2604303" cy="369332"/>
          </a:xfrm>
          <a:prstGeom prst="rect">
            <a:avLst/>
          </a:prstGeom>
          <a:noFill/>
        </p:spPr>
        <p:txBody>
          <a:bodyPr wrap="none" rtlCol="0">
            <a:spAutoFit/>
          </a:bodyPr>
          <a:lstStyle/>
          <a:p>
            <a:r>
              <a:rPr lang="es-ES" dirty="0">
                <a:solidFill>
                  <a:srgbClr val="FFFF00"/>
                </a:solidFill>
              </a:rPr>
              <a:t>No se muestra el mensaje</a:t>
            </a:r>
          </a:p>
        </p:txBody>
      </p:sp>
      <p:sp>
        <p:nvSpPr>
          <p:cNvPr id="8" name="CuadroTexto 7">
            <a:extLst>
              <a:ext uri="{FF2B5EF4-FFF2-40B4-BE49-F238E27FC236}">
                <a16:creationId xmlns:a16="http://schemas.microsoft.com/office/drawing/2014/main" id="{CA109E43-3A15-A016-43FD-D0AB1C42C171}"/>
              </a:ext>
            </a:extLst>
          </p:cNvPr>
          <p:cNvSpPr txBox="1"/>
          <p:nvPr/>
        </p:nvSpPr>
        <p:spPr>
          <a:xfrm>
            <a:off x="3962400" y="2394227"/>
            <a:ext cx="3666773" cy="369332"/>
          </a:xfrm>
          <a:prstGeom prst="rect">
            <a:avLst/>
          </a:prstGeom>
          <a:noFill/>
        </p:spPr>
        <p:txBody>
          <a:bodyPr wrap="none" rtlCol="0">
            <a:spAutoFit/>
          </a:bodyPr>
          <a:lstStyle/>
          <a:p>
            <a:r>
              <a:rPr lang="es-ES" dirty="0">
                <a:solidFill>
                  <a:srgbClr val="FFFF00"/>
                </a:solidFill>
              </a:rPr>
              <a:t>Se detiene la ejecución de la función </a:t>
            </a:r>
          </a:p>
        </p:txBody>
      </p:sp>
    </p:spTree>
    <p:extLst>
      <p:ext uri="{BB962C8B-B14F-4D97-AF65-F5344CB8AC3E}">
        <p14:creationId xmlns:p14="http://schemas.microsoft.com/office/powerpoint/2010/main" val="351323659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251034-723F-CCA1-0851-AFC7C115C05E}"/>
              </a:ext>
            </a:extLst>
          </p:cNvPr>
          <p:cNvSpPr>
            <a:spLocks noGrp="1"/>
          </p:cNvSpPr>
          <p:nvPr>
            <p:ph type="title"/>
          </p:nvPr>
        </p:nvSpPr>
        <p:spPr/>
        <p:txBody>
          <a:bodyPr/>
          <a:lstStyle/>
          <a:p>
            <a:r>
              <a:rPr lang="es-ES" dirty="0"/>
              <a:t>Eliminar la cláusula </a:t>
            </a:r>
            <a:r>
              <a:rPr lang="es-ES" dirty="0" err="1"/>
              <a:t>else</a:t>
            </a:r>
            <a:endParaRPr lang="es-ES" dirty="0"/>
          </a:p>
        </p:txBody>
      </p:sp>
      <p:pic>
        <p:nvPicPr>
          <p:cNvPr id="6" name="Marcador de contenido 5">
            <a:extLst>
              <a:ext uri="{FF2B5EF4-FFF2-40B4-BE49-F238E27FC236}">
                <a16:creationId xmlns:a16="http://schemas.microsoft.com/office/drawing/2014/main" id="{3B49C9E9-3F89-FC82-3C04-728293B9178F}"/>
              </a:ext>
            </a:extLst>
          </p:cNvPr>
          <p:cNvPicPr>
            <a:picLocks noGrp="1" noChangeAspect="1"/>
          </p:cNvPicPr>
          <p:nvPr>
            <p:ph idx="1"/>
          </p:nvPr>
        </p:nvPicPr>
        <p:blipFill>
          <a:blip r:embed="rId2"/>
          <a:stretch>
            <a:fillRect/>
          </a:stretch>
        </p:blipFill>
        <p:spPr>
          <a:xfrm>
            <a:off x="838199" y="1886744"/>
            <a:ext cx="7308273" cy="3184020"/>
          </a:xfrm>
        </p:spPr>
      </p:pic>
      <p:sp>
        <p:nvSpPr>
          <p:cNvPr id="4" name="Marcador de número de diapositiva 3">
            <a:extLst>
              <a:ext uri="{FF2B5EF4-FFF2-40B4-BE49-F238E27FC236}">
                <a16:creationId xmlns:a16="http://schemas.microsoft.com/office/drawing/2014/main" id="{E02F98B2-CD41-7CE2-F17D-1F17EC1C05D8}"/>
              </a:ext>
            </a:extLst>
          </p:cNvPr>
          <p:cNvSpPr>
            <a:spLocks noGrp="1"/>
          </p:cNvSpPr>
          <p:nvPr>
            <p:ph type="sldNum" sz="quarter" idx="12"/>
          </p:nvPr>
        </p:nvSpPr>
        <p:spPr/>
        <p:txBody>
          <a:bodyPr/>
          <a:lstStyle/>
          <a:p>
            <a:fld id="{1A5952E3-DA43-4FE4-B797-0AD175EBA12D}" type="slidenum">
              <a:rPr lang="es-ES" smtClean="0"/>
              <a:t>97</a:t>
            </a:fld>
            <a:endParaRPr lang="es-ES"/>
          </a:p>
        </p:txBody>
      </p:sp>
    </p:spTree>
    <p:extLst>
      <p:ext uri="{BB962C8B-B14F-4D97-AF65-F5344CB8AC3E}">
        <p14:creationId xmlns:p14="http://schemas.microsoft.com/office/powerpoint/2010/main" val="29276153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F97C21-26EF-24E7-017D-DA797C5A05CE}"/>
              </a:ext>
            </a:extLst>
          </p:cNvPr>
          <p:cNvSpPr>
            <a:spLocks noGrp="1"/>
          </p:cNvSpPr>
          <p:nvPr>
            <p:ph type="title"/>
          </p:nvPr>
        </p:nvSpPr>
        <p:spPr/>
        <p:txBody>
          <a:bodyPr/>
          <a:lstStyle/>
          <a:p>
            <a:r>
              <a:rPr lang="es-ES" dirty="0"/>
              <a:t>Cambiar el nombre del archivo(</a:t>
            </a:r>
            <a:r>
              <a:rPr lang="es-ES" dirty="0" err="1"/>
              <a:t>fs.rename</a:t>
            </a:r>
            <a:r>
              <a:rPr lang="es-ES"/>
              <a:t>();)</a:t>
            </a:r>
            <a:endParaRPr lang="es-ES" dirty="0"/>
          </a:p>
        </p:txBody>
      </p:sp>
      <p:sp>
        <p:nvSpPr>
          <p:cNvPr id="3" name="Marcador de contenido 2">
            <a:extLst>
              <a:ext uri="{FF2B5EF4-FFF2-40B4-BE49-F238E27FC236}">
                <a16:creationId xmlns:a16="http://schemas.microsoft.com/office/drawing/2014/main" id="{ACDF5A60-7021-F10A-4955-F34937B5924B}"/>
              </a:ext>
            </a:extLst>
          </p:cNvPr>
          <p:cNvSpPr>
            <a:spLocks noGrp="1"/>
          </p:cNvSpPr>
          <p:nvPr>
            <p:ph idx="1"/>
          </p:nvPr>
        </p:nvSpPr>
        <p:spPr/>
        <p:txBody>
          <a:bodyPr>
            <a:normAutofit/>
          </a:bodyPr>
          <a:lstStyle/>
          <a:p>
            <a:pPr marL="0" indent="0">
              <a:buNone/>
            </a:pPr>
            <a:r>
              <a:rPr lang="es-ES" dirty="0"/>
              <a:t>Este método nos permite cambiar el nombre de un archivo indicando  la ubicación de este archivo en nuestro sistema.</a:t>
            </a:r>
          </a:p>
          <a:p>
            <a:pPr marL="0" indent="0">
              <a:buNone/>
            </a:pPr>
            <a:r>
              <a:rPr lang="es-ES" dirty="0"/>
              <a:t>Si queremos cambiar el nombre de index.html a main.html</a:t>
            </a:r>
          </a:p>
          <a:p>
            <a:pPr marL="0" indent="0">
              <a:buNone/>
            </a:pPr>
            <a:r>
              <a:rPr lang="es-ES" sz="2400" b="0" dirty="0" err="1">
                <a:effectLst/>
                <a:latin typeface="Consolas" panose="020B0609020204030204" pitchFamily="49" charset="0"/>
              </a:rPr>
              <a:t>fs.rename</a:t>
            </a:r>
            <a:r>
              <a:rPr lang="es-ES" sz="2400" b="0" dirty="0">
                <a:effectLst/>
                <a:latin typeface="Consolas" panose="020B0609020204030204" pitchFamily="49" charset="0"/>
              </a:rPr>
              <a:t>('index.html','main.html',(</a:t>
            </a:r>
            <a:r>
              <a:rPr lang="es-ES" sz="2400" b="0" dirty="0" err="1">
                <a:effectLst/>
                <a:latin typeface="Consolas" panose="020B0609020204030204" pitchFamily="49" charset="0"/>
              </a:rPr>
              <a:t>err</a:t>
            </a:r>
            <a:r>
              <a:rPr lang="es-ES" sz="2400" b="0" dirty="0">
                <a:effectLst/>
                <a:latin typeface="Consolas" panose="020B0609020204030204" pitchFamily="49" charset="0"/>
              </a:rPr>
              <a:t>)=&gt;{</a:t>
            </a:r>
          </a:p>
          <a:p>
            <a:pPr marL="0" indent="0">
              <a:buNone/>
            </a:pPr>
            <a:r>
              <a:rPr lang="es-ES" sz="2400" b="0" dirty="0">
                <a:effectLst/>
                <a:latin typeface="Consolas" panose="020B0609020204030204" pitchFamily="49" charset="0"/>
              </a:rPr>
              <a:t>    </a:t>
            </a:r>
            <a:r>
              <a:rPr lang="es-ES" sz="2400" b="0" dirty="0" err="1">
                <a:effectLst/>
                <a:latin typeface="Consolas" panose="020B0609020204030204" pitchFamily="49" charset="0"/>
              </a:rPr>
              <a:t>if</a:t>
            </a:r>
            <a:r>
              <a:rPr lang="es-ES" sz="2400" b="0" dirty="0">
                <a:effectLst/>
                <a:latin typeface="Consolas" panose="020B0609020204030204" pitchFamily="49" charset="0"/>
              </a:rPr>
              <a:t>(</a:t>
            </a:r>
            <a:r>
              <a:rPr lang="es-ES" sz="2400" b="0" dirty="0" err="1">
                <a:effectLst/>
                <a:latin typeface="Consolas" panose="020B0609020204030204" pitchFamily="49" charset="0"/>
              </a:rPr>
              <a:t>err</a:t>
            </a:r>
            <a:r>
              <a:rPr lang="es-ES" sz="2400" b="0" dirty="0">
                <a:effectLst/>
                <a:latin typeface="Consolas" panose="020B0609020204030204" pitchFamily="49" charset="0"/>
              </a:rPr>
              <a:t>){</a:t>
            </a:r>
          </a:p>
          <a:p>
            <a:pPr marL="0" indent="0">
              <a:buNone/>
            </a:pPr>
            <a:r>
              <a:rPr lang="es-ES" sz="2400" b="0" dirty="0">
                <a:effectLst/>
                <a:latin typeface="Consolas" panose="020B0609020204030204" pitchFamily="49" charset="0"/>
              </a:rPr>
              <a:t>        </a:t>
            </a:r>
            <a:r>
              <a:rPr lang="es-ES" sz="2400" b="0" dirty="0" err="1">
                <a:effectLst/>
                <a:latin typeface="Consolas" panose="020B0609020204030204" pitchFamily="49" charset="0"/>
              </a:rPr>
              <a:t>throw</a:t>
            </a:r>
            <a:r>
              <a:rPr lang="es-ES" sz="2400" b="0" dirty="0">
                <a:effectLst/>
                <a:latin typeface="Consolas" panose="020B0609020204030204" pitchFamily="49" charset="0"/>
              </a:rPr>
              <a:t> </a:t>
            </a:r>
            <a:r>
              <a:rPr lang="es-ES" sz="2400" b="0" dirty="0" err="1">
                <a:effectLst/>
                <a:latin typeface="Consolas" panose="020B0609020204030204" pitchFamily="49" charset="0"/>
              </a:rPr>
              <a:t>err</a:t>
            </a:r>
            <a:r>
              <a:rPr lang="es-ES" sz="2400" b="0" dirty="0">
                <a:effectLst/>
                <a:latin typeface="Consolas" panose="020B0609020204030204" pitchFamily="49" charset="0"/>
              </a:rPr>
              <a:t>;</a:t>
            </a:r>
          </a:p>
          <a:p>
            <a:pPr marL="0" indent="0">
              <a:buNone/>
            </a:pPr>
            <a:r>
              <a:rPr lang="es-ES" sz="2400" b="0" dirty="0">
                <a:effectLst/>
                <a:latin typeface="Consolas" panose="020B0609020204030204" pitchFamily="49" charset="0"/>
              </a:rPr>
              <a:t>    }</a:t>
            </a:r>
          </a:p>
          <a:p>
            <a:pPr marL="0" indent="0">
              <a:buNone/>
            </a:pPr>
            <a:r>
              <a:rPr lang="es-ES" sz="2400" b="0" dirty="0">
                <a:effectLst/>
                <a:latin typeface="Consolas" panose="020B0609020204030204" pitchFamily="49" charset="0"/>
              </a:rPr>
              <a:t>    console.log('Nombre cambiado exitosamente');</a:t>
            </a:r>
          </a:p>
          <a:p>
            <a:pPr marL="0" indent="0">
              <a:buNone/>
            </a:pPr>
            <a:r>
              <a:rPr lang="es-ES" sz="2400" b="0" dirty="0">
                <a:effectLst/>
                <a:latin typeface="Consolas" panose="020B0609020204030204" pitchFamily="49" charset="0"/>
              </a:rPr>
              <a:t>});</a:t>
            </a:r>
          </a:p>
          <a:p>
            <a:pPr marL="0" indent="0">
              <a:buNone/>
            </a:pPr>
            <a:endParaRPr lang="es-ES" dirty="0"/>
          </a:p>
        </p:txBody>
      </p:sp>
      <p:sp>
        <p:nvSpPr>
          <p:cNvPr id="4" name="Marcador de número de diapositiva 3">
            <a:extLst>
              <a:ext uri="{FF2B5EF4-FFF2-40B4-BE49-F238E27FC236}">
                <a16:creationId xmlns:a16="http://schemas.microsoft.com/office/drawing/2014/main" id="{352AEDB0-7913-1BCD-D755-AF84D07F6196}"/>
              </a:ext>
            </a:extLst>
          </p:cNvPr>
          <p:cNvSpPr>
            <a:spLocks noGrp="1"/>
          </p:cNvSpPr>
          <p:nvPr>
            <p:ph type="sldNum" sz="quarter" idx="12"/>
          </p:nvPr>
        </p:nvSpPr>
        <p:spPr/>
        <p:txBody>
          <a:bodyPr/>
          <a:lstStyle/>
          <a:p>
            <a:fld id="{1A5952E3-DA43-4FE4-B797-0AD175EBA12D}" type="slidenum">
              <a:rPr lang="es-ES" smtClean="0"/>
              <a:t>98</a:t>
            </a:fld>
            <a:endParaRPr lang="es-ES"/>
          </a:p>
        </p:txBody>
      </p:sp>
    </p:spTree>
    <p:extLst>
      <p:ext uri="{BB962C8B-B14F-4D97-AF65-F5344CB8AC3E}">
        <p14:creationId xmlns:p14="http://schemas.microsoft.com/office/powerpoint/2010/main" val="30041822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A52256-2CAB-60E8-D5C2-7DD784E4D355}"/>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1A5905B1-DFC2-2C69-0B84-033E736E341E}"/>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33F5008D-CAE0-D739-7AF0-11419E5AFCF2}"/>
              </a:ext>
            </a:extLst>
          </p:cNvPr>
          <p:cNvSpPr>
            <a:spLocks noGrp="1"/>
          </p:cNvSpPr>
          <p:nvPr>
            <p:ph type="sldNum" sz="quarter" idx="12"/>
          </p:nvPr>
        </p:nvSpPr>
        <p:spPr/>
        <p:txBody>
          <a:bodyPr/>
          <a:lstStyle/>
          <a:p>
            <a:fld id="{1A5952E3-DA43-4FE4-B797-0AD175EBA12D}" type="slidenum">
              <a:rPr lang="es-ES" smtClean="0"/>
              <a:t>99</a:t>
            </a:fld>
            <a:endParaRPr lang="es-ES"/>
          </a:p>
        </p:txBody>
      </p:sp>
      <p:pic>
        <p:nvPicPr>
          <p:cNvPr id="6" name="Imagen 5">
            <a:extLst>
              <a:ext uri="{FF2B5EF4-FFF2-40B4-BE49-F238E27FC236}">
                <a16:creationId xmlns:a16="http://schemas.microsoft.com/office/drawing/2014/main" id="{76781819-8448-65BB-A845-925EFC87E8E8}"/>
              </a:ext>
            </a:extLst>
          </p:cNvPr>
          <p:cNvPicPr>
            <a:picLocks noChangeAspect="1"/>
          </p:cNvPicPr>
          <p:nvPr/>
        </p:nvPicPr>
        <p:blipFill>
          <a:blip r:embed="rId2"/>
          <a:stretch>
            <a:fillRect/>
          </a:stretch>
        </p:blipFill>
        <p:spPr>
          <a:xfrm>
            <a:off x="531668" y="815686"/>
            <a:ext cx="10934700" cy="4229100"/>
          </a:xfrm>
          <a:prstGeom prst="rect">
            <a:avLst/>
          </a:prstGeom>
        </p:spPr>
      </p:pic>
    </p:spTree>
    <p:extLst>
      <p:ext uri="{BB962C8B-B14F-4D97-AF65-F5344CB8AC3E}">
        <p14:creationId xmlns:p14="http://schemas.microsoft.com/office/powerpoint/2010/main" val="427522358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6100</TotalTime>
  <Words>4920</Words>
  <Application>Microsoft Office PowerPoint</Application>
  <PresentationFormat>Panorámica</PresentationFormat>
  <Paragraphs>506</Paragraphs>
  <Slides>114</Slides>
  <Notes>27</Notes>
  <HiddenSlides>0</HiddenSlides>
  <MMClips>0</MMClips>
  <ScaleCrop>false</ScaleCrop>
  <HeadingPairs>
    <vt:vector size="8" baseType="variant">
      <vt:variant>
        <vt:lpstr>Fuentes usadas</vt:lpstr>
      </vt:variant>
      <vt:variant>
        <vt:i4>5</vt:i4>
      </vt:variant>
      <vt:variant>
        <vt:lpstr>Tema</vt:lpstr>
      </vt:variant>
      <vt:variant>
        <vt:i4>1</vt:i4>
      </vt:variant>
      <vt:variant>
        <vt:lpstr>Servidores OLE incrustados</vt:lpstr>
      </vt:variant>
      <vt:variant>
        <vt:i4>1</vt:i4>
      </vt:variant>
      <vt:variant>
        <vt:lpstr>Títulos de diapositiva</vt:lpstr>
      </vt:variant>
      <vt:variant>
        <vt:i4>114</vt:i4>
      </vt:variant>
    </vt:vector>
  </HeadingPairs>
  <TitlesOfParts>
    <vt:vector size="121" baseType="lpstr">
      <vt:lpstr>Arial</vt:lpstr>
      <vt:lpstr>Calibri</vt:lpstr>
      <vt:lpstr>Calibri Light</vt:lpstr>
      <vt:lpstr>Consolas</vt:lpstr>
      <vt:lpstr>Wingdings</vt:lpstr>
      <vt:lpstr>Tema de Office</vt:lpstr>
      <vt:lpstr>Imagen de mapa de bits</vt:lpstr>
      <vt:lpstr>Módulo 5. Node js y Express</vt:lpstr>
      <vt:lpstr>Node.js</vt:lpstr>
      <vt:lpstr>Entorno de ejecución</vt:lpstr>
      <vt:lpstr>Entorno de ejecución JavaScript</vt:lpstr>
      <vt:lpstr>Servidores</vt:lpstr>
      <vt:lpstr>Orientado a eventos asíncronos</vt:lpstr>
      <vt:lpstr>Presentación de PowerPoint</vt:lpstr>
      <vt:lpstr>Eventos asíncronos </vt:lpstr>
      <vt:lpstr>Evento síncrono </vt:lpstr>
      <vt:lpstr>Características de Node.js</vt:lpstr>
      <vt:lpstr>Arquitectura Cliente Servidor</vt:lpstr>
      <vt:lpstr>Presentación de PowerPoint</vt:lpstr>
      <vt:lpstr>Presentación de PowerPoint</vt:lpstr>
      <vt:lpstr>Presentación de PowerPoint</vt:lpstr>
      <vt:lpstr>Lo que el usuario no ve…..</vt:lpstr>
      <vt:lpstr>Presentación de PowerPoint</vt:lpstr>
      <vt:lpstr>Desarrollo Full-stack</vt:lpstr>
      <vt:lpstr>Protocolos</vt:lpstr>
      <vt:lpstr>Presentación de PowerPoint</vt:lpstr>
      <vt:lpstr>Estructura del modelo cliente-servidor</vt:lpstr>
      <vt:lpstr>¿Cuál el el rol de Node.js?</vt:lpstr>
      <vt:lpstr>Páginas web </vt:lpstr>
      <vt:lpstr>Conceptos</vt:lpstr>
      <vt:lpstr>Aplicaciones de Node.js</vt:lpstr>
      <vt:lpstr>API</vt:lpstr>
      <vt:lpstr>Presentación de PowerPoint</vt:lpstr>
      <vt:lpstr>Node nos permite desarrollar aplicaciones escalables y de tiempo real</vt:lpstr>
      <vt:lpstr>Presentación de PowerPoint</vt:lpstr>
      <vt:lpstr>Instalando Node.js</vt:lpstr>
      <vt:lpstr>Verificar la instalación</vt:lpstr>
      <vt:lpstr>El REPL de Node.js</vt:lpstr>
      <vt:lpstr>Entrar a REPL</vt:lpstr>
      <vt:lpstr>Ejemplo</vt:lpstr>
      <vt:lpstr>Primer programa con node.js</vt:lpstr>
      <vt:lpstr>Pasos</vt:lpstr>
      <vt:lpstr>Módulos en Node.js</vt:lpstr>
      <vt:lpstr>Por qué es importante</vt:lpstr>
      <vt:lpstr>Presentación de PowerPoint</vt:lpstr>
      <vt:lpstr>Ventajas</vt:lpstr>
      <vt:lpstr>Crear un módulo</vt:lpstr>
      <vt:lpstr>Importar un módulo</vt:lpstr>
      <vt:lpstr>Presentación de PowerPoint</vt:lpstr>
      <vt:lpstr>Presentación de PowerPoint</vt:lpstr>
      <vt:lpstr>Importar el módulo saludo.js en app.js</vt:lpstr>
      <vt:lpstr>Exportar varios elementos</vt:lpstr>
      <vt:lpstr>Presentación de PowerPoint</vt:lpstr>
      <vt:lpstr>Sintaxis para exportar varios elementos</vt:lpstr>
      <vt:lpstr>Sintaxis de desestructuración y require()</vt:lpstr>
      <vt:lpstr>Presentación de PowerPoint</vt:lpstr>
      <vt:lpstr>Si queremos incluir la función saludar</vt:lpstr>
      <vt:lpstr>Presentación de PowerPoint</vt:lpstr>
      <vt:lpstr>Módulos principales de Node.js</vt:lpstr>
      <vt:lpstr>Presentación de PowerPoint</vt:lpstr>
      <vt:lpstr>Módulo console</vt:lpstr>
      <vt:lpstr>Presentación de PowerPoint</vt:lpstr>
      <vt:lpstr>Presentación de PowerPoint</vt:lpstr>
      <vt:lpstr>Presentación de PowerPoint</vt:lpstr>
      <vt:lpstr>Módulo process</vt:lpstr>
      <vt:lpstr>console.log(process); </vt:lpstr>
      <vt:lpstr>console.log(process.env); </vt:lpstr>
      <vt:lpstr>Presentación de PowerPoint</vt:lpstr>
      <vt:lpstr>console.log(process.argv); </vt:lpstr>
      <vt:lpstr>Valor que se obtiene al ejecutar console.log(process.argv)</vt:lpstr>
      <vt:lpstr>Si pasamos otros argumentos vamos a poder acceder a ellos a partir del índice 2</vt:lpstr>
      <vt:lpstr>Acceder a los elementos de forma individual</vt:lpstr>
      <vt:lpstr>Si queremos tomar un número indefinido de argumentos  podemos procesarlos con un ciclo for </vt:lpstr>
      <vt:lpstr>console.log(process.memoryUsage()); </vt:lpstr>
      <vt:lpstr>Módulo OS</vt:lpstr>
      <vt:lpstr>console.log(os.type());</vt:lpstr>
      <vt:lpstr>console.log(os.homedir()); </vt:lpstr>
      <vt:lpstr>console.log(os.uptime()); </vt:lpstr>
      <vt:lpstr>console.log(os.userInfo()); </vt:lpstr>
      <vt:lpstr>Módulo Timers</vt:lpstr>
      <vt:lpstr>Presentación de PowerPoint</vt:lpstr>
      <vt:lpstr>setTimeOut()</vt:lpstr>
      <vt:lpstr>Presentación de PowerPoint</vt:lpstr>
      <vt:lpstr>Ejemplo</vt:lpstr>
      <vt:lpstr>Si queremos que la función no se ejecute inmeditamente</vt:lpstr>
      <vt:lpstr>Varios argumentos</vt:lpstr>
      <vt:lpstr>setImmediate()</vt:lpstr>
      <vt:lpstr>Presentación de PowerPoint</vt:lpstr>
      <vt:lpstr>Ejemplo</vt:lpstr>
      <vt:lpstr>setInerval()</vt:lpstr>
      <vt:lpstr>Presentación de PowerPoint</vt:lpstr>
      <vt:lpstr>Ejemplo</vt:lpstr>
      <vt:lpstr>Módulo fs</vt:lpstr>
      <vt:lpstr>Presentación de PowerPoint</vt:lpstr>
      <vt:lpstr>Presentación de PowerPoint</vt:lpstr>
      <vt:lpstr>Ejemplo</vt:lpstr>
      <vt:lpstr>Leer datos de un archivo(fs.readFile();)</vt:lpstr>
      <vt:lpstr>Presentación de PowerPoint</vt:lpstr>
      <vt:lpstr>Presentación de PowerPoint</vt:lpstr>
      <vt:lpstr>El contenido es una cadena de caracteres</vt:lpstr>
      <vt:lpstr>Si ocurre un error(no se encuentra el archivo)</vt:lpstr>
      <vt:lpstr>console.log(err); </vt:lpstr>
      <vt:lpstr>throw err; </vt:lpstr>
      <vt:lpstr>Eliminar la cláusula else</vt:lpstr>
      <vt:lpstr>Cambiar el nombre del archivo(fs.rename();)</vt:lpstr>
      <vt:lpstr>Presentación de PowerPoint</vt:lpstr>
      <vt:lpstr>Presentación de PowerPoint</vt:lpstr>
      <vt:lpstr>Agregar contenido al final de un archivo (fs.appendFile();)</vt:lpstr>
      <vt:lpstr>Presentación de PowerPoint</vt:lpstr>
      <vt:lpstr>Presentación de PowerPoint</vt:lpstr>
      <vt:lpstr>Reemplazar todos el contenido del archivo. (fs.writeFile());</vt:lpstr>
      <vt:lpstr>Presentación de PowerPoint</vt:lpstr>
      <vt:lpstr>Eliminar archivos (fs.unlink();)</vt:lpstr>
      <vt:lpstr>Presentación de PowerPoint</vt:lpstr>
      <vt:lpstr>Por qué estos métodos se denominan asíncronos?</vt:lpstr>
      <vt:lpstr>Presentación de PowerPoint</vt:lpstr>
      <vt:lpstr>Presentación de PowerPoint</vt:lpstr>
      <vt:lpstr>Presentación de PowerPoint</vt:lpstr>
      <vt:lpstr>Como podemos lograr que ese código sea un poco más predecible?</vt:lpstr>
      <vt:lpstr>Presentación de PowerPoint</vt:lpstr>
      <vt:lpstr>Módulo 5. Node js y Express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Módulo 4. Introducción a Angular</dc:title>
  <dc:creator>Marina</dc:creator>
  <cp:lastModifiedBy>Marina</cp:lastModifiedBy>
  <cp:revision>613</cp:revision>
  <dcterms:created xsi:type="dcterms:W3CDTF">2023-10-09T12:02:49Z</dcterms:created>
  <dcterms:modified xsi:type="dcterms:W3CDTF">2024-01-09T23:14:30Z</dcterms:modified>
</cp:coreProperties>
</file>